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1"/>
  </p:notesMasterIdLst>
  <p:handoutMasterIdLst>
    <p:handoutMasterId r:id="rId82"/>
  </p:handoutMasterIdLst>
  <p:sldIdLst>
    <p:sldId id="272" r:id="rId2"/>
    <p:sldId id="258" r:id="rId3"/>
    <p:sldId id="350" r:id="rId4"/>
    <p:sldId id="259" r:id="rId5"/>
    <p:sldId id="261" r:id="rId6"/>
    <p:sldId id="273" r:id="rId7"/>
    <p:sldId id="262" r:id="rId8"/>
    <p:sldId id="274" r:id="rId9"/>
    <p:sldId id="275" r:id="rId10"/>
    <p:sldId id="440" r:id="rId11"/>
    <p:sldId id="276" r:id="rId12"/>
    <p:sldId id="441" r:id="rId13"/>
    <p:sldId id="278" r:id="rId14"/>
    <p:sldId id="279" r:id="rId15"/>
    <p:sldId id="268" r:id="rId16"/>
    <p:sldId id="343" r:id="rId17"/>
    <p:sldId id="452" r:id="rId18"/>
    <p:sldId id="428" r:id="rId19"/>
    <p:sldId id="289" r:id="rId20"/>
    <p:sldId id="291" r:id="rId21"/>
    <p:sldId id="282" r:id="rId22"/>
    <p:sldId id="330" r:id="rId23"/>
    <p:sldId id="283" r:id="rId24"/>
    <p:sldId id="331" r:id="rId25"/>
    <p:sldId id="284" r:id="rId26"/>
    <p:sldId id="344" r:id="rId27"/>
    <p:sldId id="302" r:id="rId28"/>
    <p:sldId id="333" r:id="rId29"/>
    <p:sldId id="335" r:id="rId30"/>
    <p:sldId id="307" r:id="rId31"/>
    <p:sldId id="345" r:id="rId32"/>
    <p:sldId id="336" r:id="rId33"/>
    <p:sldId id="313" r:id="rId34"/>
    <p:sldId id="337" r:id="rId35"/>
    <p:sldId id="318" r:id="rId36"/>
    <p:sldId id="338" r:id="rId37"/>
    <p:sldId id="323" r:id="rId38"/>
    <p:sldId id="339" r:id="rId39"/>
    <p:sldId id="325" r:id="rId40"/>
    <p:sldId id="453" r:id="rId41"/>
    <p:sldId id="346" r:id="rId42"/>
    <p:sldId id="454" r:id="rId43"/>
    <p:sldId id="442" r:id="rId44"/>
    <p:sldId id="429" r:id="rId45"/>
    <p:sldId id="352" r:id="rId46"/>
    <p:sldId id="353" r:id="rId47"/>
    <p:sldId id="354" r:id="rId48"/>
    <p:sldId id="356" r:id="rId49"/>
    <p:sldId id="360" r:id="rId50"/>
    <p:sldId id="362" r:id="rId51"/>
    <p:sldId id="387" r:id="rId52"/>
    <p:sldId id="367" r:id="rId53"/>
    <p:sldId id="388" r:id="rId54"/>
    <p:sldId id="389" r:id="rId55"/>
    <p:sldId id="374" r:id="rId56"/>
    <p:sldId id="376" r:id="rId57"/>
    <p:sldId id="455" r:id="rId58"/>
    <p:sldId id="459" r:id="rId59"/>
    <p:sldId id="457" r:id="rId60"/>
    <p:sldId id="443" r:id="rId61"/>
    <p:sldId id="444" r:id="rId62"/>
    <p:sldId id="390" r:id="rId63"/>
    <p:sldId id="393" r:id="rId64"/>
    <p:sldId id="431" r:id="rId65"/>
    <p:sldId id="397" r:id="rId66"/>
    <p:sldId id="432" r:id="rId67"/>
    <p:sldId id="445" r:id="rId68"/>
    <p:sldId id="433" r:id="rId69"/>
    <p:sldId id="408" r:id="rId70"/>
    <p:sldId id="409" r:id="rId71"/>
    <p:sldId id="410" r:id="rId72"/>
    <p:sldId id="434" r:id="rId73"/>
    <p:sldId id="446" r:id="rId74"/>
    <p:sldId id="447" r:id="rId75"/>
    <p:sldId id="460" r:id="rId76"/>
    <p:sldId id="461" r:id="rId77"/>
    <p:sldId id="462" r:id="rId78"/>
    <p:sldId id="427" r:id="rId79"/>
    <p:sldId id="449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5C7B2-6D3C-4909-98E6-41E5200EB81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CE4A84-CC6B-4A29-8F33-C80FBC7C0AC7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b="1" dirty="0" smtClean="0">
              <a:solidFill>
                <a:schemeClr val="tx1"/>
              </a:solidFill>
            </a:rPr>
            <a:t>: </a:t>
          </a:r>
          <a:r>
            <a:rPr lang="en-US" b="1" dirty="0" smtClean="0"/>
            <a:t>Read an article; Pick out vocabulary from</a:t>
          </a:r>
          <a:r>
            <a:rPr lang="en-US" b="1" baseline="0" dirty="0" smtClean="0"/>
            <a:t> the article</a:t>
          </a:r>
          <a:endParaRPr lang="en-US" b="1" dirty="0"/>
        </a:p>
      </dgm:t>
    </dgm:pt>
    <dgm:pt modelId="{4FCD101C-43F0-40C1-AED3-15C75C2970A6}" type="parTrans" cxnId="{8FF49765-1B5A-4713-9C69-B5970D0FC222}">
      <dgm:prSet/>
      <dgm:spPr/>
      <dgm:t>
        <a:bodyPr/>
        <a:lstStyle/>
        <a:p>
          <a:endParaRPr lang="en-GB"/>
        </a:p>
      </dgm:t>
    </dgm:pt>
    <dgm:pt modelId="{80AEDB95-282B-40C6-A6CD-8A3D26759721}" type="sibTrans" cxnId="{8FF49765-1B5A-4713-9C69-B5970D0FC222}">
      <dgm:prSet/>
      <dgm:spPr/>
      <dgm:t>
        <a:bodyPr/>
        <a:lstStyle/>
        <a:p>
          <a:endParaRPr lang="en-GB"/>
        </a:p>
      </dgm:t>
    </dgm:pt>
    <dgm:pt modelId="{4DACBD4B-7B13-4149-901E-8271A310051F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Use: </a:t>
          </a:r>
          <a:r>
            <a:rPr lang="en-US" b="1" dirty="0" smtClean="0"/>
            <a:t>Write my opinion about the article and use</a:t>
          </a:r>
          <a:r>
            <a:rPr lang="en-US" b="1" baseline="0" dirty="0" smtClean="0"/>
            <a:t> vocabulary I pick out</a:t>
          </a:r>
          <a:endParaRPr lang="en-US" b="1" dirty="0"/>
        </a:p>
      </dgm:t>
    </dgm:pt>
    <dgm:pt modelId="{AE14C88B-15CF-477F-9926-B8FC2F32B0C2}" type="parTrans" cxnId="{6CB06913-3C2B-4235-9379-E7F17197397D}">
      <dgm:prSet/>
      <dgm:spPr/>
      <dgm:t>
        <a:bodyPr/>
        <a:lstStyle/>
        <a:p>
          <a:endParaRPr lang="en-GB"/>
        </a:p>
      </dgm:t>
    </dgm:pt>
    <dgm:pt modelId="{A9652101-BA63-4723-BDFE-3D7C41DA0CB2}" type="sibTrans" cxnId="{6CB06913-3C2B-4235-9379-E7F17197397D}">
      <dgm:prSet/>
      <dgm:spPr/>
      <dgm:t>
        <a:bodyPr/>
        <a:lstStyle/>
        <a:p>
          <a:endParaRPr lang="en-GB"/>
        </a:p>
      </dgm:t>
    </dgm:pt>
    <dgm:pt modelId="{D1CC628A-5AEC-4B9B-BEAC-2CE1EEADDC1A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Review:  </a:t>
          </a:r>
          <a:r>
            <a:rPr lang="en-US" b="1" dirty="0" smtClean="0"/>
            <a:t>Rewrite after checking in the writing centre; Write</a:t>
          </a:r>
          <a:r>
            <a:rPr lang="en-US" b="1" baseline="0" dirty="0" smtClean="0"/>
            <a:t> down new vocabulary I have to know</a:t>
          </a:r>
          <a:endParaRPr lang="en-US" dirty="0"/>
        </a:p>
      </dgm:t>
    </dgm:pt>
    <dgm:pt modelId="{33384C94-7C78-4528-BBF9-A2DFC768FD71}" type="parTrans" cxnId="{A1A74AD6-4070-4171-997A-87C22B253A7A}">
      <dgm:prSet/>
      <dgm:spPr/>
      <dgm:t>
        <a:bodyPr/>
        <a:lstStyle/>
        <a:p>
          <a:endParaRPr lang="en-GB"/>
        </a:p>
      </dgm:t>
    </dgm:pt>
    <dgm:pt modelId="{17661D42-D88A-434D-B132-AC529AAD68BB}" type="sibTrans" cxnId="{A1A74AD6-4070-4171-997A-87C22B253A7A}">
      <dgm:prSet/>
      <dgm:spPr/>
      <dgm:t>
        <a:bodyPr/>
        <a:lstStyle/>
        <a:p>
          <a:endParaRPr lang="en-GB"/>
        </a:p>
      </dgm:t>
    </dgm:pt>
    <dgm:pt modelId="{81A32803-0BA5-483F-94CF-F96F8EA63138}" type="pres">
      <dgm:prSet presAssocID="{6655C7B2-6D3C-4909-98E6-41E5200EB8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153015-4F10-4FA5-954F-99FFC7BD3B8E}" type="pres">
      <dgm:prSet presAssocID="{AACE4A84-CC6B-4A29-8F33-C80FBC7C0AC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7D092D-7D66-4519-9E3B-6BAA29333979}" type="pres">
      <dgm:prSet presAssocID="{80AEDB95-282B-40C6-A6CD-8A3D26759721}" presName="sibTrans" presStyleLbl="sibTrans2D1" presStyleIdx="0" presStyleCnt="3"/>
      <dgm:spPr/>
      <dgm:t>
        <a:bodyPr/>
        <a:lstStyle/>
        <a:p>
          <a:endParaRPr lang="en-GB"/>
        </a:p>
      </dgm:t>
    </dgm:pt>
    <dgm:pt modelId="{B423880A-608B-4C2A-9841-7D14B70A14AB}" type="pres">
      <dgm:prSet presAssocID="{80AEDB95-282B-40C6-A6CD-8A3D26759721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1DC273DE-8B93-4360-B4DF-70CD45E14E6C}" type="pres">
      <dgm:prSet presAssocID="{4DACBD4B-7B13-4149-901E-8271A310051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1AD8B6-8129-444C-8892-F0E5F786499A}" type="pres">
      <dgm:prSet presAssocID="{A9652101-BA63-4723-BDFE-3D7C41DA0CB2}" presName="sibTrans" presStyleLbl="sibTrans2D1" presStyleIdx="1" presStyleCnt="3"/>
      <dgm:spPr/>
      <dgm:t>
        <a:bodyPr/>
        <a:lstStyle/>
        <a:p>
          <a:endParaRPr lang="en-GB"/>
        </a:p>
      </dgm:t>
    </dgm:pt>
    <dgm:pt modelId="{09C09E08-F640-420D-8FA0-1DFBBE6EAF5D}" type="pres">
      <dgm:prSet presAssocID="{A9652101-BA63-4723-BDFE-3D7C41DA0CB2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DAE9F862-652D-4825-A086-96F4F6201530}" type="pres">
      <dgm:prSet presAssocID="{D1CC628A-5AEC-4B9B-BEAC-2CE1EEADDC1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95431E-BEF5-45B7-830F-9B3D5E61B19B}" type="pres">
      <dgm:prSet presAssocID="{17661D42-D88A-434D-B132-AC529AAD68BB}" presName="sibTrans" presStyleLbl="sibTrans2D1" presStyleIdx="2" presStyleCnt="3"/>
      <dgm:spPr/>
      <dgm:t>
        <a:bodyPr/>
        <a:lstStyle/>
        <a:p>
          <a:endParaRPr lang="en-GB"/>
        </a:p>
      </dgm:t>
    </dgm:pt>
    <dgm:pt modelId="{C7D5EA59-1306-49D6-8CBB-2E6022C8FF67}" type="pres">
      <dgm:prSet presAssocID="{17661D42-D88A-434D-B132-AC529AAD68BB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4DE247CE-A29E-45F1-A5A0-EEA8410E97C5}" type="presOf" srcId="{80AEDB95-282B-40C6-A6CD-8A3D26759721}" destId="{B423880A-608B-4C2A-9841-7D14B70A14AB}" srcOrd="1" destOrd="0" presId="urn:microsoft.com/office/officeart/2005/8/layout/cycle2"/>
    <dgm:cxn modelId="{77A28808-A994-4A42-ABAE-388724F7FE50}" type="presOf" srcId="{80AEDB95-282B-40C6-A6CD-8A3D26759721}" destId="{7E7D092D-7D66-4519-9E3B-6BAA29333979}" srcOrd="0" destOrd="0" presId="urn:microsoft.com/office/officeart/2005/8/layout/cycle2"/>
    <dgm:cxn modelId="{6CB06913-3C2B-4235-9379-E7F17197397D}" srcId="{6655C7B2-6D3C-4909-98E6-41E5200EB81B}" destId="{4DACBD4B-7B13-4149-901E-8271A310051F}" srcOrd="1" destOrd="0" parTransId="{AE14C88B-15CF-477F-9926-B8FC2F32B0C2}" sibTransId="{A9652101-BA63-4723-BDFE-3D7C41DA0CB2}"/>
    <dgm:cxn modelId="{C4CF275F-B48B-4259-8B3F-607C30B13818}" type="presOf" srcId="{17661D42-D88A-434D-B132-AC529AAD68BB}" destId="{C7D5EA59-1306-49D6-8CBB-2E6022C8FF67}" srcOrd="1" destOrd="0" presId="urn:microsoft.com/office/officeart/2005/8/layout/cycle2"/>
    <dgm:cxn modelId="{A1A74AD6-4070-4171-997A-87C22B253A7A}" srcId="{6655C7B2-6D3C-4909-98E6-41E5200EB81B}" destId="{D1CC628A-5AEC-4B9B-BEAC-2CE1EEADDC1A}" srcOrd="2" destOrd="0" parTransId="{33384C94-7C78-4528-BBF9-A2DFC768FD71}" sibTransId="{17661D42-D88A-434D-B132-AC529AAD68BB}"/>
    <dgm:cxn modelId="{59974FDA-BA16-4224-B7B9-E305153248FD}" type="presOf" srcId="{D1CC628A-5AEC-4B9B-BEAC-2CE1EEADDC1A}" destId="{DAE9F862-652D-4825-A086-96F4F6201530}" srcOrd="0" destOrd="0" presId="urn:microsoft.com/office/officeart/2005/8/layout/cycle2"/>
    <dgm:cxn modelId="{8FF49765-1B5A-4713-9C69-B5970D0FC222}" srcId="{6655C7B2-6D3C-4909-98E6-41E5200EB81B}" destId="{AACE4A84-CC6B-4A29-8F33-C80FBC7C0AC7}" srcOrd="0" destOrd="0" parTransId="{4FCD101C-43F0-40C1-AED3-15C75C2970A6}" sibTransId="{80AEDB95-282B-40C6-A6CD-8A3D26759721}"/>
    <dgm:cxn modelId="{39F13A55-C0D4-4D12-84FB-A956B09CB675}" type="presOf" srcId="{AACE4A84-CC6B-4A29-8F33-C80FBC7C0AC7}" destId="{1E153015-4F10-4FA5-954F-99FFC7BD3B8E}" srcOrd="0" destOrd="0" presId="urn:microsoft.com/office/officeart/2005/8/layout/cycle2"/>
    <dgm:cxn modelId="{192550C0-8726-4E0A-9BC0-B98DA4BF8735}" type="presOf" srcId="{4DACBD4B-7B13-4149-901E-8271A310051F}" destId="{1DC273DE-8B93-4360-B4DF-70CD45E14E6C}" srcOrd="0" destOrd="0" presId="urn:microsoft.com/office/officeart/2005/8/layout/cycle2"/>
    <dgm:cxn modelId="{B9A7A7C1-AC40-4347-8CE6-6F9682D9D4E8}" type="presOf" srcId="{6655C7B2-6D3C-4909-98E6-41E5200EB81B}" destId="{81A32803-0BA5-483F-94CF-F96F8EA63138}" srcOrd="0" destOrd="0" presId="urn:microsoft.com/office/officeart/2005/8/layout/cycle2"/>
    <dgm:cxn modelId="{C3905001-B339-48F7-BE92-593B1621BB13}" type="presOf" srcId="{A9652101-BA63-4723-BDFE-3D7C41DA0CB2}" destId="{09C09E08-F640-420D-8FA0-1DFBBE6EAF5D}" srcOrd="1" destOrd="0" presId="urn:microsoft.com/office/officeart/2005/8/layout/cycle2"/>
    <dgm:cxn modelId="{129E0AC6-731D-48BB-9BAB-29D8445DC36A}" type="presOf" srcId="{A9652101-BA63-4723-BDFE-3D7C41DA0CB2}" destId="{561AD8B6-8129-444C-8892-F0E5F786499A}" srcOrd="0" destOrd="0" presId="urn:microsoft.com/office/officeart/2005/8/layout/cycle2"/>
    <dgm:cxn modelId="{BB1E21AA-0679-40D5-90F8-E7381C6B929D}" type="presOf" srcId="{17661D42-D88A-434D-B132-AC529AAD68BB}" destId="{AB95431E-BEF5-45B7-830F-9B3D5E61B19B}" srcOrd="0" destOrd="0" presId="urn:microsoft.com/office/officeart/2005/8/layout/cycle2"/>
    <dgm:cxn modelId="{D870D765-8918-4521-8BAD-244F283AF70B}" type="presParOf" srcId="{81A32803-0BA5-483F-94CF-F96F8EA63138}" destId="{1E153015-4F10-4FA5-954F-99FFC7BD3B8E}" srcOrd="0" destOrd="0" presId="urn:microsoft.com/office/officeart/2005/8/layout/cycle2"/>
    <dgm:cxn modelId="{2A804D25-9BA0-449A-A24E-BA9D2206978C}" type="presParOf" srcId="{81A32803-0BA5-483F-94CF-F96F8EA63138}" destId="{7E7D092D-7D66-4519-9E3B-6BAA29333979}" srcOrd="1" destOrd="0" presId="urn:microsoft.com/office/officeart/2005/8/layout/cycle2"/>
    <dgm:cxn modelId="{F8C7E9BF-487A-4875-BB50-85EC01B8153C}" type="presParOf" srcId="{7E7D092D-7D66-4519-9E3B-6BAA29333979}" destId="{B423880A-608B-4C2A-9841-7D14B70A14AB}" srcOrd="0" destOrd="0" presId="urn:microsoft.com/office/officeart/2005/8/layout/cycle2"/>
    <dgm:cxn modelId="{92644A96-D9B2-48E4-81CC-7B525F4E36B2}" type="presParOf" srcId="{81A32803-0BA5-483F-94CF-F96F8EA63138}" destId="{1DC273DE-8B93-4360-B4DF-70CD45E14E6C}" srcOrd="2" destOrd="0" presId="urn:microsoft.com/office/officeart/2005/8/layout/cycle2"/>
    <dgm:cxn modelId="{502A3C78-94D4-4BA9-AD51-D03D7B510A11}" type="presParOf" srcId="{81A32803-0BA5-483F-94CF-F96F8EA63138}" destId="{561AD8B6-8129-444C-8892-F0E5F786499A}" srcOrd="3" destOrd="0" presId="urn:microsoft.com/office/officeart/2005/8/layout/cycle2"/>
    <dgm:cxn modelId="{C61F2501-E7B3-49BC-BF3F-83157676AD35}" type="presParOf" srcId="{561AD8B6-8129-444C-8892-F0E5F786499A}" destId="{09C09E08-F640-420D-8FA0-1DFBBE6EAF5D}" srcOrd="0" destOrd="0" presId="urn:microsoft.com/office/officeart/2005/8/layout/cycle2"/>
    <dgm:cxn modelId="{82E8AEA0-8022-4F30-BE3A-3E5DDA4740E0}" type="presParOf" srcId="{81A32803-0BA5-483F-94CF-F96F8EA63138}" destId="{DAE9F862-652D-4825-A086-96F4F6201530}" srcOrd="4" destOrd="0" presId="urn:microsoft.com/office/officeart/2005/8/layout/cycle2"/>
    <dgm:cxn modelId="{A1632300-E796-4CEE-908D-76C5599DAB85}" type="presParOf" srcId="{81A32803-0BA5-483F-94CF-F96F8EA63138}" destId="{AB95431E-BEF5-45B7-830F-9B3D5E61B19B}" srcOrd="5" destOrd="0" presId="urn:microsoft.com/office/officeart/2005/8/layout/cycle2"/>
    <dgm:cxn modelId="{559B81BC-E5E3-4D77-BF91-EF92B699F32D}" type="presParOf" srcId="{AB95431E-BEF5-45B7-830F-9B3D5E61B19B}" destId="{C7D5EA59-1306-49D6-8CBB-2E6022C8FF6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55C7B2-6D3C-4909-98E6-41E5200EB81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CE4A84-CC6B-4A29-8F33-C80FBC7C0AC7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</a:rPr>
            <a:t>Prepare: </a:t>
          </a:r>
          <a:r>
            <a:rPr lang="en-US" sz="1400" b="1" dirty="0" smtClean="0"/>
            <a:t>Read an article; Identify vocabulary</a:t>
          </a:r>
          <a:endParaRPr lang="en-US" sz="1400" b="1" baseline="0" dirty="0" smtClean="0"/>
        </a:p>
        <a:p>
          <a:pPr rtl="0"/>
          <a:r>
            <a:rPr lang="en-US" sz="1400" b="1" dirty="0" smtClean="0">
              <a:solidFill>
                <a:schemeClr val="bg1"/>
              </a:solidFill>
            </a:rPr>
            <a:t>Read other articles and watch news for more topic information</a:t>
          </a:r>
          <a:endParaRPr lang="en-US" sz="1400" b="1" baseline="0" dirty="0" smtClean="0"/>
        </a:p>
      </dgm:t>
    </dgm:pt>
    <dgm:pt modelId="{4FCD101C-43F0-40C1-AED3-15C75C2970A6}" type="parTrans" cxnId="{8FF49765-1B5A-4713-9C69-B5970D0FC222}">
      <dgm:prSet/>
      <dgm:spPr/>
      <dgm:t>
        <a:bodyPr/>
        <a:lstStyle/>
        <a:p>
          <a:endParaRPr lang="en-GB"/>
        </a:p>
      </dgm:t>
    </dgm:pt>
    <dgm:pt modelId="{80AEDB95-282B-40C6-A6CD-8A3D26759721}" type="sibTrans" cxnId="{8FF49765-1B5A-4713-9C69-B5970D0FC222}">
      <dgm:prSet custT="1"/>
      <dgm:spPr/>
      <dgm:t>
        <a:bodyPr/>
        <a:lstStyle/>
        <a:p>
          <a:endParaRPr lang="en-GB" sz="1400"/>
        </a:p>
      </dgm:t>
    </dgm:pt>
    <dgm:pt modelId="{4DACBD4B-7B13-4149-901E-8271A310051F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</a:rPr>
            <a:t>Use: </a:t>
          </a:r>
          <a:r>
            <a:rPr lang="en-US" sz="1400" b="1" dirty="0" smtClean="0"/>
            <a:t>Write  a summary and opinion about the article</a:t>
          </a:r>
        </a:p>
        <a:p>
          <a:pPr rtl="0"/>
          <a:r>
            <a:rPr lang="en-US" sz="1400" b="1" dirty="0" smtClean="0"/>
            <a:t>Use</a:t>
          </a:r>
          <a:r>
            <a:rPr lang="en-US" sz="1400" b="1" baseline="0" dirty="0" smtClean="0"/>
            <a:t> new vocab.</a:t>
          </a:r>
        </a:p>
        <a:p>
          <a:pPr rtl="0"/>
          <a:r>
            <a:rPr lang="en-US" sz="1400" b="1" dirty="0" smtClean="0"/>
            <a:t>Paragraph and use conjunctions to connect ideas and communicate clearly</a:t>
          </a:r>
          <a:endParaRPr lang="en-US" sz="1400" b="1" dirty="0"/>
        </a:p>
      </dgm:t>
    </dgm:pt>
    <dgm:pt modelId="{AE14C88B-15CF-477F-9926-B8FC2F32B0C2}" type="parTrans" cxnId="{6CB06913-3C2B-4235-9379-E7F17197397D}">
      <dgm:prSet/>
      <dgm:spPr/>
      <dgm:t>
        <a:bodyPr/>
        <a:lstStyle/>
        <a:p>
          <a:endParaRPr lang="en-GB"/>
        </a:p>
      </dgm:t>
    </dgm:pt>
    <dgm:pt modelId="{A9652101-BA63-4723-BDFE-3D7C41DA0CB2}" type="sibTrans" cxnId="{6CB06913-3C2B-4235-9379-E7F17197397D}">
      <dgm:prSet custT="1"/>
      <dgm:spPr/>
      <dgm:t>
        <a:bodyPr/>
        <a:lstStyle/>
        <a:p>
          <a:endParaRPr lang="en-GB" sz="1400"/>
        </a:p>
      </dgm:t>
    </dgm:pt>
    <dgm:pt modelId="{D1CC628A-5AEC-4B9B-BEAC-2CE1EEADDC1A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</a:rPr>
            <a:t>Review:  </a:t>
          </a:r>
          <a:r>
            <a:rPr lang="en-US" sz="1400" b="1" dirty="0" smtClean="0"/>
            <a:t>Rewrite after checking in the writing centre; </a:t>
          </a:r>
        </a:p>
        <a:p>
          <a:pPr rtl="0"/>
          <a:r>
            <a:rPr lang="en-US" sz="1400" b="1" dirty="0" smtClean="0"/>
            <a:t>List the </a:t>
          </a:r>
          <a:r>
            <a:rPr lang="en-US" sz="1400" b="1" baseline="0" dirty="0" smtClean="0"/>
            <a:t>new vocabulary and useful idioms I used</a:t>
          </a:r>
          <a:endParaRPr lang="en-US" sz="1400" dirty="0"/>
        </a:p>
      </dgm:t>
    </dgm:pt>
    <dgm:pt modelId="{33384C94-7C78-4528-BBF9-A2DFC768FD71}" type="parTrans" cxnId="{A1A74AD6-4070-4171-997A-87C22B253A7A}">
      <dgm:prSet/>
      <dgm:spPr/>
      <dgm:t>
        <a:bodyPr/>
        <a:lstStyle/>
        <a:p>
          <a:endParaRPr lang="en-GB"/>
        </a:p>
      </dgm:t>
    </dgm:pt>
    <dgm:pt modelId="{17661D42-D88A-434D-B132-AC529AAD68BB}" type="sibTrans" cxnId="{A1A74AD6-4070-4171-997A-87C22B253A7A}">
      <dgm:prSet custT="1"/>
      <dgm:spPr/>
      <dgm:t>
        <a:bodyPr/>
        <a:lstStyle/>
        <a:p>
          <a:endParaRPr lang="en-GB" sz="1400"/>
        </a:p>
      </dgm:t>
    </dgm:pt>
    <dgm:pt modelId="{81A32803-0BA5-483F-94CF-F96F8EA63138}" type="pres">
      <dgm:prSet presAssocID="{6655C7B2-6D3C-4909-98E6-41E5200EB8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153015-4F10-4FA5-954F-99FFC7BD3B8E}" type="pres">
      <dgm:prSet presAssocID="{AACE4A84-CC6B-4A29-8F33-C80FBC7C0AC7}" presName="node" presStyleLbl="node1" presStyleIdx="0" presStyleCnt="3" custScaleX="111782" custScaleY="1123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7D092D-7D66-4519-9E3B-6BAA29333979}" type="pres">
      <dgm:prSet presAssocID="{80AEDB95-282B-40C6-A6CD-8A3D26759721}" presName="sibTrans" presStyleLbl="sibTrans2D1" presStyleIdx="0" presStyleCnt="3"/>
      <dgm:spPr/>
      <dgm:t>
        <a:bodyPr/>
        <a:lstStyle/>
        <a:p>
          <a:endParaRPr lang="en-GB"/>
        </a:p>
      </dgm:t>
    </dgm:pt>
    <dgm:pt modelId="{B423880A-608B-4C2A-9841-7D14B70A14AB}" type="pres">
      <dgm:prSet presAssocID="{80AEDB95-282B-40C6-A6CD-8A3D26759721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1DC273DE-8B93-4360-B4DF-70CD45E14E6C}" type="pres">
      <dgm:prSet presAssocID="{4DACBD4B-7B13-4149-901E-8271A310051F}" presName="node" presStyleLbl="node1" presStyleIdx="1" presStyleCnt="3" custScaleX="144211" custScaleY="1405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1AD8B6-8129-444C-8892-F0E5F786499A}" type="pres">
      <dgm:prSet presAssocID="{A9652101-BA63-4723-BDFE-3D7C41DA0CB2}" presName="sibTrans" presStyleLbl="sibTrans2D1" presStyleIdx="1" presStyleCnt="3"/>
      <dgm:spPr/>
      <dgm:t>
        <a:bodyPr/>
        <a:lstStyle/>
        <a:p>
          <a:endParaRPr lang="en-GB"/>
        </a:p>
      </dgm:t>
    </dgm:pt>
    <dgm:pt modelId="{09C09E08-F640-420D-8FA0-1DFBBE6EAF5D}" type="pres">
      <dgm:prSet presAssocID="{A9652101-BA63-4723-BDFE-3D7C41DA0CB2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DAE9F862-652D-4825-A086-96F4F6201530}" type="pres">
      <dgm:prSet presAssocID="{D1CC628A-5AEC-4B9B-BEAC-2CE1EEADDC1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95431E-BEF5-45B7-830F-9B3D5E61B19B}" type="pres">
      <dgm:prSet presAssocID="{17661D42-D88A-434D-B132-AC529AAD68BB}" presName="sibTrans" presStyleLbl="sibTrans2D1" presStyleIdx="2" presStyleCnt="3"/>
      <dgm:spPr/>
      <dgm:t>
        <a:bodyPr/>
        <a:lstStyle/>
        <a:p>
          <a:endParaRPr lang="en-GB"/>
        </a:p>
      </dgm:t>
    </dgm:pt>
    <dgm:pt modelId="{C7D5EA59-1306-49D6-8CBB-2E6022C8FF67}" type="pres">
      <dgm:prSet presAssocID="{17661D42-D88A-434D-B132-AC529AAD68BB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DBB3EA08-6E74-45CE-B761-3A5B579D11DA}" type="presOf" srcId="{80AEDB95-282B-40C6-A6CD-8A3D26759721}" destId="{B423880A-608B-4C2A-9841-7D14B70A14AB}" srcOrd="1" destOrd="0" presId="urn:microsoft.com/office/officeart/2005/8/layout/cycle2"/>
    <dgm:cxn modelId="{FFF0F1C0-4445-46F3-B382-FE635DB65134}" type="presOf" srcId="{17661D42-D88A-434D-B132-AC529AAD68BB}" destId="{AB95431E-BEF5-45B7-830F-9B3D5E61B19B}" srcOrd="0" destOrd="0" presId="urn:microsoft.com/office/officeart/2005/8/layout/cycle2"/>
    <dgm:cxn modelId="{24103961-E381-41E2-BAE1-08E3042D42F7}" type="presOf" srcId="{A9652101-BA63-4723-BDFE-3D7C41DA0CB2}" destId="{561AD8B6-8129-444C-8892-F0E5F786499A}" srcOrd="0" destOrd="0" presId="urn:microsoft.com/office/officeart/2005/8/layout/cycle2"/>
    <dgm:cxn modelId="{CAB5C5AD-B7D8-4C34-B4E6-8A55300AAF15}" type="presOf" srcId="{6655C7B2-6D3C-4909-98E6-41E5200EB81B}" destId="{81A32803-0BA5-483F-94CF-F96F8EA63138}" srcOrd="0" destOrd="0" presId="urn:microsoft.com/office/officeart/2005/8/layout/cycle2"/>
    <dgm:cxn modelId="{6CB06913-3C2B-4235-9379-E7F17197397D}" srcId="{6655C7B2-6D3C-4909-98E6-41E5200EB81B}" destId="{4DACBD4B-7B13-4149-901E-8271A310051F}" srcOrd="1" destOrd="0" parTransId="{AE14C88B-15CF-477F-9926-B8FC2F32B0C2}" sibTransId="{A9652101-BA63-4723-BDFE-3D7C41DA0CB2}"/>
    <dgm:cxn modelId="{5C07042E-767C-45C5-9B2F-960E4730518D}" type="presOf" srcId="{AACE4A84-CC6B-4A29-8F33-C80FBC7C0AC7}" destId="{1E153015-4F10-4FA5-954F-99FFC7BD3B8E}" srcOrd="0" destOrd="0" presId="urn:microsoft.com/office/officeart/2005/8/layout/cycle2"/>
    <dgm:cxn modelId="{A1A74AD6-4070-4171-997A-87C22B253A7A}" srcId="{6655C7B2-6D3C-4909-98E6-41E5200EB81B}" destId="{D1CC628A-5AEC-4B9B-BEAC-2CE1EEADDC1A}" srcOrd="2" destOrd="0" parTransId="{33384C94-7C78-4528-BBF9-A2DFC768FD71}" sibTransId="{17661D42-D88A-434D-B132-AC529AAD68BB}"/>
    <dgm:cxn modelId="{C90C287F-C67F-4300-9476-978B9FB03D53}" type="presOf" srcId="{A9652101-BA63-4723-BDFE-3D7C41DA0CB2}" destId="{09C09E08-F640-420D-8FA0-1DFBBE6EAF5D}" srcOrd="1" destOrd="0" presId="urn:microsoft.com/office/officeart/2005/8/layout/cycle2"/>
    <dgm:cxn modelId="{8FF49765-1B5A-4713-9C69-B5970D0FC222}" srcId="{6655C7B2-6D3C-4909-98E6-41E5200EB81B}" destId="{AACE4A84-CC6B-4A29-8F33-C80FBC7C0AC7}" srcOrd="0" destOrd="0" parTransId="{4FCD101C-43F0-40C1-AED3-15C75C2970A6}" sibTransId="{80AEDB95-282B-40C6-A6CD-8A3D26759721}"/>
    <dgm:cxn modelId="{18357AE2-77B1-4EC0-A2A3-899AA41ECB0A}" type="presOf" srcId="{80AEDB95-282B-40C6-A6CD-8A3D26759721}" destId="{7E7D092D-7D66-4519-9E3B-6BAA29333979}" srcOrd="0" destOrd="0" presId="urn:microsoft.com/office/officeart/2005/8/layout/cycle2"/>
    <dgm:cxn modelId="{322F3585-B5D0-4192-A77A-D62406762B66}" type="presOf" srcId="{17661D42-D88A-434D-B132-AC529AAD68BB}" destId="{C7D5EA59-1306-49D6-8CBB-2E6022C8FF67}" srcOrd="1" destOrd="0" presId="urn:microsoft.com/office/officeart/2005/8/layout/cycle2"/>
    <dgm:cxn modelId="{D0EB514B-2BB6-43CF-89CD-7B648410DBD4}" type="presOf" srcId="{4DACBD4B-7B13-4149-901E-8271A310051F}" destId="{1DC273DE-8B93-4360-B4DF-70CD45E14E6C}" srcOrd="0" destOrd="0" presId="urn:microsoft.com/office/officeart/2005/8/layout/cycle2"/>
    <dgm:cxn modelId="{7E9972ED-9671-4603-B5CA-4B2C56D534CB}" type="presOf" srcId="{D1CC628A-5AEC-4B9B-BEAC-2CE1EEADDC1A}" destId="{DAE9F862-652D-4825-A086-96F4F6201530}" srcOrd="0" destOrd="0" presId="urn:microsoft.com/office/officeart/2005/8/layout/cycle2"/>
    <dgm:cxn modelId="{60A6EB73-F8D3-4133-B59E-DD7BB730EC22}" type="presParOf" srcId="{81A32803-0BA5-483F-94CF-F96F8EA63138}" destId="{1E153015-4F10-4FA5-954F-99FFC7BD3B8E}" srcOrd="0" destOrd="0" presId="urn:microsoft.com/office/officeart/2005/8/layout/cycle2"/>
    <dgm:cxn modelId="{19E73BA7-DC9B-476B-B211-90E26265B8DA}" type="presParOf" srcId="{81A32803-0BA5-483F-94CF-F96F8EA63138}" destId="{7E7D092D-7D66-4519-9E3B-6BAA29333979}" srcOrd="1" destOrd="0" presId="urn:microsoft.com/office/officeart/2005/8/layout/cycle2"/>
    <dgm:cxn modelId="{C5462B7E-AAD1-4043-B811-E32F431ADA2F}" type="presParOf" srcId="{7E7D092D-7D66-4519-9E3B-6BAA29333979}" destId="{B423880A-608B-4C2A-9841-7D14B70A14AB}" srcOrd="0" destOrd="0" presId="urn:microsoft.com/office/officeart/2005/8/layout/cycle2"/>
    <dgm:cxn modelId="{C3548DC2-A0F5-46B8-A6C5-27FE27F11D4B}" type="presParOf" srcId="{81A32803-0BA5-483F-94CF-F96F8EA63138}" destId="{1DC273DE-8B93-4360-B4DF-70CD45E14E6C}" srcOrd="2" destOrd="0" presId="urn:microsoft.com/office/officeart/2005/8/layout/cycle2"/>
    <dgm:cxn modelId="{9EEACB5F-7B37-4050-A9D8-8FC2E11556CF}" type="presParOf" srcId="{81A32803-0BA5-483F-94CF-F96F8EA63138}" destId="{561AD8B6-8129-444C-8892-F0E5F786499A}" srcOrd="3" destOrd="0" presId="urn:microsoft.com/office/officeart/2005/8/layout/cycle2"/>
    <dgm:cxn modelId="{376E53AD-1B88-41C3-BBAE-4A6C9C376C73}" type="presParOf" srcId="{561AD8B6-8129-444C-8892-F0E5F786499A}" destId="{09C09E08-F640-420D-8FA0-1DFBBE6EAF5D}" srcOrd="0" destOrd="0" presId="urn:microsoft.com/office/officeart/2005/8/layout/cycle2"/>
    <dgm:cxn modelId="{0B6421A5-C49D-41B1-BF2B-6975B6E36E90}" type="presParOf" srcId="{81A32803-0BA5-483F-94CF-F96F8EA63138}" destId="{DAE9F862-652D-4825-A086-96F4F6201530}" srcOrd="4" destOrd="0" presId="urn:microsoft.com/office/officeart/2005/8/layout/cycle2"/>
    <dgm:cxn modelId="{BC6974BE-C1FB-4222-9D2E-90A9DBAE3C6F}" type="presParOf" srcId="{81A32803-0BA5-483F-94CF-F96F8EA63138}" destId="{AB95431E-BEF5-45B7-830F-9B3D5E61B19B}" srcOrd="5" destOrd="0" presId="urn:microsoft.com/office/officeart/2005/8/layout/cycle2"/>
    <dgm:cxn modelId="{C74A58D7-E041-411F-9AEC-A16C17AF849C}" type="presParOf" srcId="{AB95431E-BEF5-45B7-830F-9B3D5E61B19B}" destId="{C7D5EA59-1306-49D6-8CBB-2E6022C8FF6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55C7B2-6D3C-4909-98E6-41E5200EB81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CE4A84-CC6B-4A29-8F33-C80FBC7C0AC7}">
      <dgm:prSet custT="1"/>
      <dgm:spPr/>
      <dgm:t>
        <a:bodyPr/>
        <a:lstStyle/>
        <a:p>
          <a:pPr rtl="0"/>
          <a:r>
            <a:rPr lang="en-US" sz="1140" b="1" dirty="0" smtClean="0">
              <a:solidFill>
                <a:schemeClr val="tx1"/>
              </a:solidFill>
            </a:rPr>
            <a:t>Prepare: </a:t>
          </a:r>
          <a:r>
            <a:rPr lang="en-US" sz="1140" b="1" dirty="0" smtClean="0"/>
            <a:t>Read an article; Identify vocabulary</a:t>
          </a:r>
          <a:endParaRPr lang="en-US" sz="1140" b="1" baseline="0" dirty="0" smtClean="0"/>
        </a:p>
        <a:p>
          <a:pPr rtl="0"/>
          <a:r>
            <a:rPr lang="en-US" sz="1140" b="1" dirty="0" smtClean="0">
              <a:solidFill>
                <a:schemeClr val="bg1"/>
              </a:solidFill>
            </a:rPr>
            <a:t>Read other articles and watch news for more topic information</a:t>
          </a:r>
          <a:endParaRPr lang="en-US" sz="1140" b="1" baseline="0" dirty="0" smtClean="0"/>
        </a:p>
      </dgm:t>
    </dgm:pt>
    <dgm:pt modelId="{4FCD101C-43F0-40C1-AED3-15C75C2970A6}" type="parTrans" cxnId="{8FF49765-1B5A-4713-9C69-B5970D0FC222}">
      <dgm:prSet/>
      <dgm:spPr/>
      <dgm:t>
        <a:bodyPr/>
        <a:lstStyle/>
        <a:p>
          <a:endParaRPr lang="en-GB"/>
        </a:p>
      </dgm:t>
    </dgm:pt>
    <dgm:pt modelId="{80AEDB95-282B-40C6-A6CD-8A3D26759721}" type="sibTrans" cxnId="{8FF49765-1B5A-4713-9C69-B5970D0FC222}">
      <dgm:prSet/>
      <dgm:spPr/>
      <dgm:t>
        <a:bodyPr/>
        <a:lstStyle/>
        <a:p>
          <a:endParaRPr lang="en-GB"/>
        </a:p>
      </dgm:t>
    </dgm:pt>
    <dgm:pt modelId="{4DACBD4B-7B13-4149-901E-8271A310051F}">
      <dgm:prSet custT="1"/>
      <dgm:spPr/>
      <dgm:t>
        <a:bodyPr/>
        <a:lstStyle/>
        <a:p>
          <a:pPr rtl="0"/>
          <a:r>
            <a:rPr lang="en-US" sz="1150" b="1" dirty="0" smtClean="0">
              <a:solidFill>
                <a:schemeClr val="tx1"/>
              </a:solidFill>
            </a:rPr>
            <a:t>Use: </a:t>
          </a:r>
          <a:r>
            <a:rPr lang="en-US" sz="1150" b="1" dirty="0" smtClean="0"/>
            <a:t>Write  a summary and opinion about the article</a:t>
          </a:r>
        </a:p>
        <a:p>
          <a:pPr rtl="0"/>
          <a:r>
            <a:rPr lang="en-US" sz="1150" b="1" dirty="0" smtClean="0"/>
            <a:t>Use</a:t>
          </a:r>
          <a:r>
            <a:rPr lang="en-US" sz="1150" b="1" baseline="0" dirty="0" smtClean="0"/>
            <a:t> new vocab.</a:t>
          </a:r>
        </a:p>
        <a:p>
          <a:pPr rtl="0"/>
          <a:r>
            <a:rPr lang="en-US" sz="1150" b="1" dirty="0" smtClean="0"/>
            <a:t>Paragraph and use conjunctions to connect ideas and communicate clearly</a:t>
          </a:r>
          <a:endParaRPr lang="en-US" sz="1150" b="1" dirty="0"/>
        </a:p>
      </dgm:t>
    </dgm:pt>
    <dgm:pt modelId="{AE14C88B-15CF-477F-9926-B8FC2F32B0C2}" type="parTrans" cxnId="{6CB06913-3C2B-4235-9379-E7F17197397D}">
      <dgm:prSet/>
      <dgm:spPr/>
      <dgm:t>
        <a:bodyPr/>
        <a:lstStyle/>
        <a:p>
          <a:endParaRPr lang="en-GB"/>
        </a:p>
      </dgm:t>
    </dgm:pt>
    <dgm:pt modelId="{A9652101-BA63-4723-BDFE-3D7C41DA0CB2}" type="sibTrans" cxnId="{6CB06913-3C2B-4235-9379-E7F17197397D}">
      <dgm:prSet/>
      <dgm:spPr/>
      <dgm:t>
        <a:bodyPr/>
        <a:lstStyle/>
        <a:p>
          <a:endParaRPr lang="en-GB"/>
        </a:p>
      </dgm:t>
    </dgm:pt>
    <dgm:pt modelId="{D1CC628A-5AEC-4B9B-BEAC-2CE1EEADDC1A}">
      <dgm:prSet custT="1"/>
      <dgm:spPr/>
      <dgm:t>
        <a:bodyPr/>
        <a:lstStyle/>
        <a:p>
          <a:pPr rtl="0"/>
          <a:r>
            <a:rPr lang="en-US" sz="1150" b="1" dirty="0" smtClean="0">
              <a:solidFill>
                <a:schemeClr val="tx1"/>
              </a:solidFill>
            </a:rPr>
            <a:t>Review:  </a:t>
          </a:r>
          <a:r>
            <a:rPr lang="en-US" sz="1150" b="1" dirty="0" smtClean="0"/>
            <a:t>Rewrite after checking in the writing centre; </a:t>
          </a:r>
        </a:p>
        <a:p>
          <a:pPr rtl="0"/>
          <a:r>
            <a:rPr lang="en-US" sz="1150" b="1" dirty="0" smtClean="0"/>
            <a:t>List the </a:t>
          </a:r>
          <a:r>
            <a:rPr lang="en-US" sz="1150" b="1" baseline="0" dirty="0" smtClean="0"/>
            <a:t>new vocabulary and useful idioms I used</a:t>
          </a:r>
          <a:endParaRPr lang="en-US" sz="1150" dirty="0"/>
        </a:p>
      </dgm:t>
    </dgm:pt>
    <dgm:pt modelId="{33384C94-7C78-4528-BBF9-A2DFC768FD71}" type="parTrans" cxnId="{A1A74AD6-4070-4171-997A-87C22B253A7A}">
      <dgm:prSet/>
      <dgm:spPr/>
      <dgm:t>
        <a:bodyPr/>
        <a:lstStyle/>
        <a:p>
          <a:endParaRPr lang="en-GB"/>
        </a:p>
      </dgm:t>
    </dgm:pt>
    <dgm:pt modelId="{17661D42-D88A-434D-B132-AC529AAD68BB}" type="sibTrans" cxnId="{A1A74AD6-4070-4171-997A-87C22B253A7A}">
      <dgm:prSet/>
      <dgm:spPr/>
      <dgm:t>
        <a:bodyPr/>
        <a:lstStyle/>
        <a:p>
          <a:endParaRPr lang="en-GB"/>
        </a:p>
      </dgm:t>
    </dgm:pt>
    <dgm:pt modelId="{EB7783A3-D1BA-4127-BE9E-F14ED7505E4D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Prepare: </a:t>
          </a:r>
          <a:r>
            <a:rPr lang="en-US" b="1" dirty="0" smtClean="0"/>
            <a:t>Use AWL generator to identify AW</a:t>
          </a:r>
          <a:endParaRPr lang="en-US" b="1" baseline="0" dirty="0" smtClean="0"/>
        </a:p>
        <a:p>
          <a:pPr rtl="0"/>
          <a:r>
            <a:rPr lang="en-US" b="1" dirty="0" smtClean="0">
              <a:solidFill>
                <a:schemeClr val="bg1"/>
              </a:solidFill>
            </a:rPr>
            <a:t>Make a </a:t>
          </a:r>
          <a:r>
            <a:rPr lang="en-US" b="1" dirty="0" err="1" smtClean="0">
              <a:solidFill>
                <a:schemeClr val="bg1"/>
              </a:solidFill>
            </a:rPr>
            <a:t>phrasebank</a:t>
          </a:r>
          <a:endParaRPr lang="en-US" b="1" dirty="0" smtClean="0">
            <a:solidFill>
              <a:schemeClr val="bg1"/>
            </a:solidFill>
          </a:endParaRPr>
        </a:p>
        <a:p>
          <a:pPr rtl="0"/>
          <a:r>
            <a:rPr lang="en-US" b="1" baseline="0" dirty="0" smtClean="0">
              <a:solidFill>
                <a:schemeClr val="bg1"/>
              </a:solidFill>
            </a:rPr>
            <a:t>Use AWL books</a:t>
          </a:r>
          <a:endParaRPr lang="en-US" b="1" baseline="0" dirty="0" smtClean="0"/>
        </a:p>
      </dgm:t>
    </dgm:pt>
    <dgm:pt modelId="{49101A82-5E55-462B-9828-E9AAE9070F1F}" type="parTrans" cxnId="{40D18694-9428-49AA-AA14-CC09958AA5C3}">
      <dgm:prSet/>
      <dgm:spPr/>
      <dgm:t>
        <a:bodyPr/>
        <a:lstStyle/>
        <a:p>
          <a:endParaRPr lang="en-GB"/>
        </a:p>
      </dgm:t>
    </dgm:pt>
    <dgm:pt modelId="{6595E3F9-9154-4F47-A63C-C9AB11C2EA85}" type="sibTrans" cxnId="{40D18694-9428-49AA-AA14-CC09958AA5C3}">
      <dgm:prSet/>
      <dgm:spPr/>
      <dgm:t>
        <a:bodyPr/>
        <a:lstStyle/>
        <a:p>
          <a:endParaRPr lang="en-GB"/>
        </a:p>
      </dgm:t>
    </dgm:pt>
    <dgm:pt modelId="{81A32803-0BA5-483F-94CF-F96F8EA63138}" type="pres">
      <dgm:prSet presAssocID="{6655C7B2-6D3C-4909-98E6-41E5200EB8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153015-4F10-4FA5-954F-99FFC7BD3B8E}" type="pres">
      <dgm:prSet presAssocID="{AACE4A84-CC6B-4A29-8F33-C80FBC7C0AC7}" presName="node" presStyleLbl="node1" presStyleIdx="0" presStyleCnt="4" custScaleX="130218" custScaleY="134203" custRadScaleRad="74919" custRadScaleInc="-93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7D092D-7D66-4519-9E3B-6BAA29333979}" type="pres">
      <dgm:prSet presAssocID="{80AEDB95-282B-40C6-A6CD-8A3D26759721}" presName="sibTrans" presStyleLbl="sibTrans2D1" presStyleIdx="0" presStyleCnt="4"/>
      <dgm:spPr/>
      <dgm:t>
        <a:bodyPr/>
        <a:lstStyle/>
        <a:p>
          <a:endParaRPr lang="en-GB"/>
        </a:p>
      </dgm:t>
    </dgm:pt>
    <dgm:pt modelId="{B423880A-608B-4C2A-9841-7D14B70A14AB}" type="pres">
      <dgm:prSet presAssocID="{80AEDB95-282B-40C6-A6CD-8A3D26759721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1DC273DE-8B93-4360-B4DF-70CD45E14E6C}" type="pres">
      <dgm:prSet presAssocID="{4DACBD4B-7B13-4149-901E-8271A310051F}" presName="node" presStyleLbl="node1" presStyleIdx="1" presStyleCnt="4" custScaleX="141823" custScaleY="138804" custRadScaleRad="134343" custRadScaleInc="621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1AD8B6-8129-444C-8892-F0E5F786499A}" type="pres">
      <dgm:prSet presAssocID="{A9652101-BA63-4723-BDFE-3D7C41DA0CB2}" presName="sibTrans" presStyleLbl="sibTrans2D1" presStyleIdx="1" presStyleCnt="4"/>
      <dgm:spPr/>
      <dgm:t>
        <a:bodyPr/>
        <a:lstStyle/>
        <a:p>
          <a:endParaRPr lang="en-GB"/>
        </a:p>
      </dgm:t>
    </dgm:pt>
    <dgm:pt modelId="{09C09E08-F640-420D-8FA0-1DFBBE6EAF5D}" type="pres">
      <dgm:prSet presAssocID="{A9652101-BA63-4723-BDFE-3D7C41DA0CB2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DAE9F862-652D-4825-A086-96F4F6201530}" type="pres">
      <dgm:prSet presAssocID="{D1CC628A-5AEC-4B9B-BEAC-2CE1EEADDC1A}" presName="node" presStyleLbl="node1" presStyleIdx="2" presStyleCnt="4" custScaleX="137941" custScaleY="141034" custRadScaleRad="96905" custRadScaleInc="1036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95431E-BEF5-45B7-830F-9B3D5E61B19B}" type="pres">
      <dgm:prSet presAssocID="{17661D42-D88A-434D-B132-AC529AAD68BB}" presName="sibTrans" presStyleLbl="sibTrans2D1" presStyleIdx="2" presStyleCnt="4" custAng="4377125" custScaleX="113675" custLinFactX="35917" custLinFactNeighborX="100000" custLinFactNeighborY="-60031"/>
      <dgm:spPr/>
      <dgm:t>
        <a:bodyPr/>
        <a:lstStyle/>
        <a:p>
          <a:endParaRPr lang="en-GB"/>
        </a:p>
      </dgm:t>
    </dgm:pt>
    <dgm:pt modelId="{C7D5EA59-1306-49D6-8CBB-2E6022C8FF67}" type="pres">
      <dgm:prSet presAssocID="{17661D42-D88A-434D-B132-AC529AAD68BB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76F80F65-03CD-4F63-8B8D-75D3CBF9CB8F}" type="pres">
      <dgm:prSet presAssocID="{EB7783A3-D1BA-4127-BE9E-F14ED7505E4D}" presName="node" presStyleLbl="node1" presStyleIdx="3" presStyleCnt="4" custScaleX="124397" custScaleY="120446" custRadScaleRad="209689" custRadScaleInc="509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81B4DD-9DC9-49DC-8E34-33F985A2F520}" type="pres">
      <dgm:prSet presAssocID="{6595E3F9-9154-4F47-A63C-C9AB11C2EA85}" presName="sibTrans" presStyleLbl="sibTrans2D1" presStyleIdx="3" presStyleCnt="4"/>
      <dgm:spPr/>
      <dgm:t>
        <a:bodyPr/>
        <a:lstStyle/>
        <a:p>
          <a:endParaRPr lang="en-GB"/>
        </a:p>
      </dgm:t>
    </dgm:pt>
    <dgm:pt modelId="{59F3995D-3207-4A10-95B7-E40AE83B4D30}" type="pres">
      <dgm:prSet presAssocID="{6595E3F9-9154-4F47-A63C-C9AB11C2EA85}" presName="connectorText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843DEE1B-B023-478A-BE1B-35728080BD8B}" type="presOf" srcId="{EB7783A3-D1BA-4127-BE9E-F14ED7505E4D}" destId="{76F80F65-03CD-4F63-8B8D-75D3CBF9CB8F}" srcOrd="0" destOrd="0" presId="urn:microsoft.com/office/officeart/2005/8/layout/cycle2"/>
    <dgm:cxn modelId="{40D18694-9428-49AA-AA14-CC09958AA5C3}" srcId="{6655C7B2-6D3C-4909-98E6-41E5200EB81B}" destId="{EB7783A3-D1BA-4127-BE9E-F14ED7505E4D}" srcOrd="3" destOrd="0" parTransId="{49101A82-5E55-462B-9828-E9AAE9070F1F}" sibTransId="{6595E3F9-9154-4F47-A63C-C9AB11C2EA85}"/>
    <dgm:cxn modelId="{9661E340-12C3-4801-914F-0F5EB4BDEC9B}" type="presOf" srcId="{A9652101-BA63-4723-BDFE-3D7C41DA0CB2}" destId="{09C09E08-F640-420D-8FA0-1DFBBE6EAF5D}" srcOrd="1" destOrd="0" presId="urn:microsoft.com/office/officeart/2005/8/layout/cycle2"/>
    <dgm:cxn modelId="{B1D170CB-0CC7-4436-AE31-49470CCB2CF2}" type="presOf" srcId="{80AEDB95-282B-40C6-A6CD-8A3D26759721}" destId="{B423880A-608B-4C2A-9841-7D14B70A14AB}" srcOrd="1" destOrd="0" presId="urn:microsoft.com/office/officeart/2005/8/layout/cycle2"/>
    <dgm:cxn modelId="{97EF7453-CA65-4AAB-A262-40A4D0526EC8}" type="presOf" srcId="{4DACBD4B-7B13-4149-901E-8271A310051F}" destId="{1DC273DE-8B93-4360-B4DF-70CD45E14E6C}" srcOrd="0" destOrd="0" presId="urn:microsoft.com/office/officeart/2005/8/layout/cycle2"/>
    <dgm:cxn modelId="{15734D1D-E80C-4041-B205-16AAFF685B32}" type="presOf" srcId="{6655C7B2-6D3C-4909-98E6-41E5200EB81B}" destId="{81A32803-0BA5-483F-94CF-F96F8EA63138}" srcOrd="0" destOrd="0" presId="urn:microsoft.com/office/officeart/2005/8/layout/cycle2"/>
    <dgm:cxn modelId="{3FF84080-4EA9-4BBD-8715-4B34D4B97AF8}" type="presOf" srcId="{80AEDB95-282B-40C6-A6CD-8A3D26759721}" destId="{7E7D092D-7D66-4519-9E3B-6BAA29333979}" srcOrd="0" destOrd="0" presId="urn:microsoft.com/office/officeart/2005/8/layout/cycle2"/>
    <dgm:cxn modelId="{8FF49765-1B5A-4713-9C69-B5970D0FC222}" srcId="{6655C7B2-6D3C-4909-98E6-41E5200EB81B}" destId="{AACE4A84-CC6B-4A29-8F33-C80FBC7C0AC7}" srcOrd="0" destOrd="0" parTransId="{4FCD101C-43F0-40C1-AED3-15C75C2970A6}" sibTransId="{80AEDB95-282B-40C6-A6CD-8A3D26759721}"/>
    <dgm:cxn modelId="{A1A74AD6-4070-4171-997A-87C22B253A7A}" srcId="{6655C7B2-6D3C-4909-98E6-41E5200EB81B}" destId="{D1CC628A-5AEC-4B9B-BEAC-2CE1EEADDC1A}" srcOrd="2" destOrd="0" parTransId="{33384C94-7C78-4528-BBF9-A2DFC768FD71}" sibTransId="{17661D42-D88A-434D-B132-AC529AAD68BB}"/>
    <dgm:cxn modelId="{6CB06913-3C2B-4235-9379-E7F17197397D}" srcId="{6655C7B2-6D3C-4909-98E6-41E5200EB81B}" destId="{4DACBD4B-7B13-4149-901E-8271A310051F}" srcOrd="1" destOrd="0" parTransId="{AE14C88B-15CF-477F-9926-B8FC2F32B0C2}" sibTransId="{A9652101-BA63-4723-BDFE-3D7C41DA0CB2}"/>
    <dgm:cxn modelId="{816D4355-8D2C-4D2D-9BA4-E95823CE8BBE}" type="presOf" srcId="{D1CC628A-5AEC-4B9B-BEAC-2CE1EEADDC1A}" destId="{DAE9F862-652D-4825-A086-96F4F6201530}" srcOrd="0" destOrd="0" presId="urn:microsoft.com/office/officeart/2005/8/layout/cycle2"/>
    <dgm:cxn modelId="{1C373476-7218-4DBB-AF3C-054F59BA9157}" type="presOf" srcId="{6595E3F9-9154-4F47-A63C-C9AB11C2EA85}" destId="{2C81B4DD-9DC9-49DC-8E34-33F985A2F520}" srcOrd="0" destOrd="0" presId="urn:microsoft.com/office/officeart/2005/8/layout/cycle2"/>
    <dgm:cxn modelId="{B26F0DD8-A685-492A-8335-0C40EC0F069F}" type="presOf" srcId="{A9652101-BA63-4723-BDFE-3D7C41DA0CB2}" destId="{561AD8B6-8129-444C-8892-F0E5F786499A}" srcOrd="0" destOrd="0" presId="urn:microsoft.com/office/officeart/2005/8/layout/cycle2"/>
    <dgm:cxn modelId="{966E5CDD-1703-4F8A-85FA-53E60660A30A}" type="presOf" srcId="{17661D42-D88A-434D-B132-AC529AAD68BB}" destId="{AB95431E-BEF5-45B7-830F-9B3D5E61B19B}" srcOrd="0" destOrd="0" presId="urn:microsoft.com/office/officeart/2005/8/layout/cycle2"/>
    <dgm:cxn modelId="{36183DD5-176D-4BEA-9483-67038DEF52C9}" type="presOf" srcId="{17661D42-D88A-434D-B132-AC529AAD68BB}" destId="{C7D5EA59-1306-49D6-8CBB-2E6022C8FF67}" srcOrd="1" destOrd="0" presId="urn:microsoft.com/office/officeart/2005/8/layout/cycle2"/>
    <dgm:cxn modelId="{9FB4482D-1BAF-406F-B07E-9B99D3A59D67}" type="presOf" srcId="{6595E3F9-9154-4F47-A63C-C9AB11C2EA85}" destId="{59F3995D-3207-4A10-95B7-E40AE83B4D30}" srcOrd="1" destOrd="0" presId="urn:microsoft.com/office/officeart/2005/8/layout/cycle2"/>
    <dgm:cxn modelId="{D2997F9A-7138-4142-BDA4-D0041B6B06C7}" type="presOf" srcId="{AACE4A84-CC6B-4A29-8F33-C80FBC7C0AC7}" destId="{1E153015-4F10-4FA5-954F-99FFC7BD3B8E}" srcOrd="0" destOrd="0" presId="urn:microsoft.com/office/officeart/2005/8/layout/cycle2"/>
    <dgm:cxn modelId="{3CA6AB08-0908-4EE0-B21C-A1E257135C56}" type="presParOf" srcId="{81A32803-0BA5-483F-94CF-F96F8EA63138}" destId="{1E153015-4F10-4FA5-954F-99FFC7BD3B8E}" srcOrd="0" destOrd="0" presId="urn:microsoft.com/office/officeart/2005/8/layout/cycle2"/>
    <dgm:cxn modelId="{BC45036C-B40D-4E1C-B250-88912D0279B8}" type="presParOf" srcId="{81A32803-0BA5-483F-94CF-F96F8EA63138}" destId="{7E7D092D-7D66-4519-9E3B-6BAA29333979}" srcOrd="1" destOrd="0" presId="urn:microsoft.com/office/officeart/2005/8/layout/cycle2"/>
    <dgm:cxn modelId="{2C9E8B8B-D107-49A1-89A7-8C3E2288DB3E}" type="presParOf" srcId="{7E7D092D-7D66-4519-9E3B-6BAA29333979}" destId="{B423880A-608B-4C2A-9841-7D14B70A14AB}" srcOrd="0" destOrd="0" presId="urn:microsoft.com/office/officeart/2005/8/layout/cycle2"/>
    <dgm:cxn modelId="{FE355362-9A42-4C38-8EED-4C1CCA9F8FF4}" type="presParOf" srcId="{81A32803-0BA5-483F-94CF-F96F8EA63138}" destId="{1DC273DE-8B93-4360-B4DF-70CD45E14E6C}" srcOrd="2" destOrd="0" presId="urn:microsoft.com/office/officeart/2005/8/layout/cycle2"/>
    <dgm:cxn modelId="{D8761024-D0BA-42CD-B067-100CF7CE6DE6}" type="presParOf" srcId="{81A32803-0BA5-483F-94CF-F96F8EA63138}" destId="{561AD8B6-8129-444C-8892-F0E5F786499A}" srcOrd="3" destOrd="0" presId="urn:microsoft.com/office/officeart/2005/8/layout/cycle2"/>
    <dgm:cxn modelId="{58AE909D-8834-4D33-8EB2-0478033B60B0}" type="presParOf" srcId="{561AD8B6-8129-444C-8892-F0E5F786499A}" destId="{09C09E08-F640-420D-8FA0-1DFBBE6EAF5D}" srcOrd="0" destOrd="0" presId="urn:microsoft.com/office/officeart/2005/8/layout/cycle2"/>
    <dgm:cxn modelId="{94164E84-80DB-4B90-ACE9-B793FBA5F6CF}" type="presParOf" srcId="{81A32803-0BA5-483F-94CF-F96F8EA63138}" destId="{DAE9F862-652D-4825-A086-96F4F6201530}" srcOrd="4" destOrd="0" presId="urn:microsoft.com/office/officeart/2005/8/layout/cycle2"/>
    <dgm:cxn modelId="{18308863-4C37-4597-A043-6C1BC6E220F2}" type="presParOf" srcId="{81A32803-0BA5-483F-94CF-F96F8EA63138}" destId="{AB95431E-BEF5-45B7-830F-9B3D5E61B19B}" srcOrd="5" destOrd="0" presId="urn:microsoft.com/office/officeart/2005/8/layout/cycle2"/>
    <dgm:cxn modelId="{4A6AD964-4BEC-4AB4-9FFE-04408C6C05CA}" type="presParOf" srcId="{AB95431E-BEF5-45B7-830F-9B3D5E61B19B}" destId="{C7D5EA59-1306-49D6-8CBB-2E6022C8FF67}" srcOrd="0" destOrd="0" presId="urn:microsoft.com/office/officeart/2005/8/layout/cycle2"/>
    <dgm:cxn modelId="{8D49D7A0-473D-4520-83FF-07951672B04A}" type="presParOf" srcId="{81A32803-0BA5-483F-94CF-F96F8EA63138}" destId="{76F80F65-03CD-4F63-8B8D-75D3CBF9CB8F}" srcOrd="6" destOrd="0" presId="urn:microsoft.com/office/officeart/2005/8/layout/cycle2"/>
    <dgm:cxn modelId="{FCFB1617-5B38-410D-AC79-3FBD109DB074}" type="presParOf" srcId="{81A32803-0BA5-483F-94CF-F96F8EA63138}" destId="{2C81B4DD-9DC9-49DC-8E34-33F985A2F520}" srcOrd="7" destOrd="0" presId="urn:microsoft.com/office/officeart/2005/8/layout/cycle2"/>
    <dgm:cxn modelId="{939E111D-E5DE-4026-8FB0-7164A2C10310}" type="presParOf" srcId="{2C81B4DD-9DC9-49DC-8E34-33F985A2F520}" destId="{59F3995D-3207-4A10-95B7-E40AE83B4D3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655C7B2-6D3C-4909-98E6-41E5200EB81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CE4A84-CC6B-4A29-8F33-C80FBC7C0AC7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Prepare: </a:t>
          </a:r>
          <a:r>
            <a:rPr lang="en-US" sz="1200" b="1" dirty="0" smtClean="0"/>
            <a:t>Read an article; Identify vocabulary</a:t>
          </a:r>
          <a:endParaRPr lang="en-US" sz="1200" b="1" baseline="0" dirty="0" smtClean="0"/>
        </a:p>
        <a:p>
          <a:pPr rtl="0"/>
          <a:r>
            <a:rPr lang="en-US" sz="1200" b="1" dirty="0" smtClean="0">
              <a:solidFill>
                <a:schemeClr val="bg1"/>
              </a:solidFill>
            </a:rPr>
            <a:t>Read other articles and watch news for more topic information</a:t>
          </a:r>
          <a:endParaRPr lang="en-US" sz="1200" b="1" baseline="0" dirty="0" smtClean="0"/>
        </a:p>
      </dgm:t>
    </dgm:pt>
    <dgm:pt modelId="{4FCD101C-43F0-40C1-AED3-15C75C2970A6}" type="parTrans" cxnId="{8FF49765-1B5A-4713-9C69-B5970D0FC222}">
      <dgm:prSet/>
      <dgm:spPr/>
      <dgm:t>
        <a:bodyPr/>
        <a:lstStyle/>
        <a:p>
          <a:endParaRPr lang="en-GB"/>
        </a:p>
      </dgm:t>
    </dgm:pt>
    <dgm:pt modelId="{80AEDB95-282B-40C6-A6CD-8A3D26759721}" type="sibTrans" cxnId="{8FF49765-1B5A-4713-9C69-B5970D0FC222}">
      <dgm:prSet/>
      <dgm:spPr/>
      <dgm:t>
        <a:bodyPr/>
        <a:lstStyle/>
        <a:p>
          <a:endParaRPr lang="en-GB"/>
        </a:p>
      </dgm:t>
    </dgm:pt>
    <dgm:pt modelId="{4DACBD4B-7B13-4149-901E-8271A310051F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Use: </a:t>
          </a:r>
          <a:r>
            <a:rPr lang="en-US" sz="1200" b="1" dirty="0" smtClean="0"/>
            <a:t>Write  a summary and opinion about the article</a:t>
          </a:r>
        </a:p>
        <a:p>
          <a:pPr rtl="0"/>
          <a:r>
            <a:rPr lang="en-US" sz="1200" b="1" dirty="0" smtClean="0"/>
            <a:t>Use</a:t>
          </a:r>
          <a:r>
            <a:rPr lang="en-US" sz="1200" b="1" baseline="0" dirty="0" smtClean="0"/>
            <a:t> new vocab.</a:t>
          </a:r>
        </a:p>
        <a:p>
          <a:pPr rtl="0"/>
          <a:r>
            <a:rPr lang="en-US" sz="1200" b="1" dirty="0" smtClean="0"/>
            <a:t>Paragraph and use conjunctions to connect ideas and communicate clearly</a:t>
          </a:r>
          <a:endParaRPr lang="en-US" sz="1200" b="1" dirty="0"/>
        </a:p>
      </dgm:t>
    </dgm:pt>
    <dgm:pt modelId="{AE14C88B-15CF-477F-9926-B8FC2F32B0C2}" type="parTrans" cxnId="{6CB06913-3C2B-4235-9379-E7F17197397D}">
      <dgm:prSet/>
      <dgm:spPr/>
      <dgm:t>
        <a:bodyPr/>
        <a:lstStyle/>
        <a:p>
          <a:endParaRPr lang="en-GB"/>
        </a:p>
      </dgm:t>
    </dgm:pt>
    <dgm:pt modelId="{A9652101-BA63-4723-BDFE-3D7C41DA0CB2}" type="sibTrans" cxnId="{6CB06913-3C2B-4235-9379-E7F17197397D}">
      <dgm:prSet/>
      <dgm:spPr/>
      <dgm:t>
        <a:bodyPr/>
        <a:lstStyle/>
        <a:p>
          <a:endParaRPr lang="en-GB"/>
        </a:p>
      </dgm:t>
    </dgm:pt>
    <dgm:pt modelId="{D1CC628A-5AEC-4B9B-BEAC-2CE1EEADDC1A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Review:  </a:t>
          </a:r>
          <a:r>
            <a:rPr lang="en-US" sz="1200" b="1" dirty="0" smtClean="0"/>
            <a:t>Rewrite after checking in the writing centre; </a:t>
          </a:r>
        </a:p>
        <a:p>
          <a:pPr rtl="0"/>
          <a:r>
            <a:rPr lang="en-US" sz="1200" b="1" dirty="0" smtClean="0"/>
            <a:t>List the </a:t>
          </a:r>
          <a:r>
            <a:rPr lang="en-US" sz="1200" b="1" baseline="0" dirty="0" smtClean="0"/>
            <a:t>new vocabulary and useful idioms I used</a:t>
          </a:r>
          <a:endParaRPr lang="en-US" sz="1200" dirty="0"/>
        </a:p>
      </dgm:t>
    </dgm:pt>
    <dgm:pt modelId="{33384C94-7C78-4528-BBF9-A2DFC768FD71}" type="parTrans" cxnId="{A1A74AD6-4070-4171-997A-87C22B253A7A}">
      <dgm:prSet/>
      <dgm:spPr/>
      <dgm:t>
        <a:bodyPr/>
        <a:lstStyle/>
        <a:p>
          <a:endParaRPr lang="en-GB"/>
        </a:p>
      </dgm:t>
    </dgm:pt>
    <dgm:pt modelId="{17661D42-D88A-434D-B132-AC529AAD68BB}" type="sibTrans" cxnId="{A1A74AD6-4070-4171-997A-87C22B253A7A}">
      <dgm:prSet/>
      <dgm:spPr/>
      <dgm:t>
        <a:bodyPr/>
        <a:lstStyle/>
        <a:p>
          <a:endParaRPr lang="en-GB"/>
        </a:p>
      </dgm:t>
    </dgm:pt>
    <dgm:pt modelId="{EB7783A3-D1BA-4127-BE9E-F14ED7505E4D}">
      <dgm:prSet custT="1"/>
      <dgm:spPr/>
      <dgm:t>
        <a:bodyPr/>
        <a:lstStyle/>
        <a:p>
          <a:pPr rtl="0"/>
          <a:r>
            <a:rPr lang="en-US" sz="1500" b="1" dirty="0" smtClean="0">
              <a:solidFill>
                <a:schemeClr val="tx1"/>
              </a:solidFill>
            </a:rPr>
            <a:t>Prepare: </a:t>
          </a:r>
          <a:r>
            <a:rPr lang="en-US" sz="1200" b="1" dirty="0" smtClean="0"/>
            <a:t>Search for synonyms &amp; keep notes</a:t>
          </a:r>
          <a:endParaRPr lang="en-US" sz="1200" b="1" baseline="0" dirty="0" smtClean="0"/>
        </a:p>
      </dgm:t>
    </dgm:pt>
    <dgm:pt modelId="{49101A82-5E55-462B-9828-E9AAE9070F1F}" type="parTrans" cxnId="{40D18694-9428-49AA-AA14-CC09958AA5C3}">
      <dgm:prSet/>
      <dgm:spPr/>
      <dgm:t>
        <a:bodyPr/>
        <a:lstStyle/>
        <a:p>
          <a:endParaRPr lang="en-GB"/>
        </a:p>
      </dgm:t>
    </dgm:pt>
    <dgm:pt modelId="{6595E3F9-9154-4F47-A63C-C9AB11C2EA85}" type="sibTrans" cxnId="{40D18694-9428-49AA-AA14-CC09958AA5C3}">
      <dgm:prSet/>
      <dgm:spPr/>
      <dgm:t>
        <a:bodyPr/>
        <a:lstStyle/>
        <a:p>
          <a:endParaRPr lang="en-GB"/>
        </a:p>
      </dgm:t>
    </dgm:pt>
    <dgm:pt modelId="{D2D41B37-1BC8-409A-A34B-DCC86DC85E1F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Prepare: </a:t>
          </a:r>
          <a:r>
            <a:rPr lang="en-US" sz="1200" b="1" dirty="0" smtClean="0"/>
            <a:t>Use AWL generator to identify AW</a:t>
          </a:r>
          <a:endParaRPr lang="en-US" sz="1200" b="1" baseline="0" dirty="0" smtClean="0"/>
        </a:p>
        <a:p>
          <a:pPr rtl="0"/>
          <a:r>
            <a:rPr lang="en-US" sz="1200" b="1" dirty="0" smtClean="0">
              <a:solidFill>
                <a:schemeClr val="bg1"/>
              </a:solidFill>
            </a:rPr>
            <a:t>Make a </a:t>
          </a:r>
          <a:r>
            <a:rPr lang="en-US" sz="1200" b="1" dirty="0" err="1" smtClean="0">
              <a:solidFill>
                <a:schemeClr val="bg1"/>
              </a:solidFill>
            </a:rPr>
            <a:t>phrasebank</a:t>
          </a:r>
          <a:endParaRPr lang="en-US" sz="1200" b="1" dirty="0" smtClean="0">
            <a:solidFill>
              <a:schemeClr val="bg1"/>
            </a:solidFill>
          </a:endParaRPr>
        </a:p>
        <a:p>
          <a:pPr rtl="0"/>
          <a:r>
            <a:rPr lang="en-US" sz="1200" b="1" baseline="0" dirty="0" smtClean="0">
              <a:solidFill>
                <a:schemeClr val="bg1"/>
              </a:solidFill>
            </a:rPr>
            <a:t>Use AWL books</a:t>
          </a:r>
          <a:endParaRPr lang="en-US" sz="1200" b="1" baseline="0" dirty="0" smtClean="0"/>
        </a:p>
      </dgm:t>
    </dgm:pt>
    <dgm:pt modelId="{411F6870-C2B5-49F9-B3BC-ABDF149287ED}" type="parTrans" cxnId="{4B86161F-D496-4A9E-A2F1-D03EC389A716}">
      <dgm:prSet/>
      <dgm:spPr/>
      <dgm:t>
        <a:bodyPr/>
        <a:lstStyle/>
        <a:p>
          <a:endParaRPr lang="en-GB"/>
        </a:p>
      </dgm:t>
    </dgm:pt>
    <dgm:pt modelId="{DB5FC5BB-0627-41D1-8509-89DBEE34EAFF}" type="sibTrans" cxnId="{4B86161F-D496-4A9E-A2F1-D03EC389A716}">
      <dgm:prSet/>
      <dgm:spPr/>
      <dgm:t>
        <a:bodyPr/>
        <a:lstStyle/>
        <a:p>
          <a:endParaRPr lang="en-GB"/>
        </a:p>
      </dgm:t>
    </dgm:pt>
    <dgm:pt modelId="{81A32803-0BA5-483F-94CF-F96F8EA63138}" type="pres">
      <dgm:prSet presAssocID="{6655C7B2-6D3C-4909-98E6-41E5200EB8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153015-4F10-4FA5-954F-99FFC7BD3B8E}" type="pres">
      <dgm:prSet presAssocID="{AACE4A84-CC6B-4A29-8F33-C80FBC7C0AC7}" presName="node" presStyleLbl="node1" presStyleIdx="0" presStyleCnt="5" custScaleX="156383" custScaleY="154069" custRadScaleRad="74919" custRadScaleInc="-93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7D092D-7D66-4519-9E3B-6BAA29333979}" type="pres">
      <dgm:prSet presAssocID="{80AEDB95-282B-40C6-A6CD-8A3D26759721}" presName="sibTrans" presStyleLbl="sibTrans2D1" presStyleIdx="0" presStyleCnt="5"/>
      <dgm:spPr/>
      <dgm:t>
        <a:bodyPr/>
        <a:lstStyle/>
        <a:p>
          <a:endParaRPr lang="en-GB"/>
        </a:p>
      </dgm:t>
    </dgm:pt>
    <dgm:pt modelId="{B423880A-608B-4C2A-9841-7D14B70A14AB}" type="pres">
      <dgm:prSet presAssocID="{80AEDB95-282B-40C6-A6CD-8A3D26759721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1DC273DE-8B93-4360-B4DF-70CD45E14E6C}" type="pres">
      <dgm:prSet presAssocID="{4DACBD4B-7B13-4149-901E-8271A310051F}" presName="node" presStyleLbl="node1" presStyleIdx="1" presStyleCnt="5" custScaleX="156986" custScaleY="150298" custRadScaleRad="137400" custRadScaleInc="1261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1AD8B6-8129-444C-8892-F0E5F786499A}" type="pres">
      <dgm:prSet presAssocID="{A9652101-BA63-4723-BDFE-3D7C41DA0CB2}" presName="sibTrans" presStyleLbl="sibTrans2D1" presStyleIdx="1" presStyleCnt="5"/>
      <dgm:spPr/>
      <dgm:t>
        <a:bodyPr/>
        <a:lstStyle/>
        <a:p>
          <a:endParaRPr lang="en-GB"/>
        </a:p>
      </dgm:t>
    </dgm:pt>
    <dgm:pt modelId="{09C09E08-F640-420D-8FA0-1DFBBE6EAF5D}" type="pres">
      <dgm:prSet presAssocID="{A9652101-BA63-4723-BDFE-3D7C41DA0CB2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DAE9F862-652D-4825-A086-96F4F6201530}" type="pres">
      <dgm:prSet presAssocID="{D1CC628A-5AEC-4B9B-BEAC-2CE1EEADDC1A}" presName="node" presStyleLbl="node1" presStyleIdx="2" presStyleCnt="5" custScaleX="137941" custScaleY="141034" custRadScaleRad="105144" custRadScaleInc="2540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95431E-BEF5-45B7-830F-9B3D5E61B19B}" type="pres">
      <dgm:prSet presAssocID="{17661D42-D88A-434D-B132-AC529AAD68BB}" presName="sibTrans" presStyleLbl="sibTrans2D1" presStyleIdx="2" presStyleCnt="5" custAng="12653413" custScaleX="56037" custLinFactY="-100000" custLinFactNeighborX="41662" custLinFactNeighborY="-148892"/>
      <dgm:spPr/>
      <dgm:t>
        <a:bodyPr/>
        <a:lstStyle/>
        <a:p>
          <a:endParaRPr lang="en-GB"/>
        </a:p>
      </dgm:t>
    </dgm:pt>
    <dgm:pt modelId="{C7D5EA59-1306-49D6-8CBB-2E6022C8FF67}" type="pres">
      <dgm:prSet presAssocID="{17661D42-D88A-434D-B132-AC529AAD68BB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76F80F65-03CD-4F63-8B8D-75D3CBF9CB8F}" type="pres">
      <dgm:prSet presAssocID="{EB7783A3-D1BA-4127-BE9E-F14ED7505E4D}" presName="node" presStyleLbl="node1" presStyleIdx="3" presStyleCnt="5" custScaleX="124397" custScaleY="120446" custRadScaleRad="188839" custRadScaleInc="-4314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81B4DD-9DC9-49DC-8E34-33F985A2F520}" type="pres">
      <dgm:prSet presAssocID="{6595E3F9-9154-4F47-A63C-C9AB11C2EA85}" presName="sibTrans" presStyleLbl="sibTrans2D1" presStyleIdx="3" presStyleCnt="5" custAng="7668166" custScaleX="35856" custLinFactY="110272" custLinFactNeighborX="-37596" custLinFactNeighborY="200000"/>
      <dgm:spPr/>
      <dgm:t>
        <a:bodyPr/>
        <a:lstStyle/>
        <a:p>
          <a:endParaRPr lang="en-GB"/>
        </a:p>
      </dgm:t>
    </dgm:pt>
    <dgm:pt modelId="{59F3995D-3207-4A10-95B7-E40AE83B4D30}" type="pres">
      <dgm:prSet presAssocID="{6595E3F9-9154-4F47-A63C-C9AB11C2EA85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B420059B-9433-4781-919C-D5AF82C0AF30}" type="pres">
      <dgm:prSet presAssocID="{D2D41B37-1BC8-409A-A34B-DCC86DC85E1F}" presName="node" presStyleLbl="node1" presStyleIdx="4" presStyleCnt="5" custScaleX="124397" custScaleY="120446" custRadScaleRad="209689" custRadScaleInc="509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6F2796-A3F6-41A1-8157-87C48CCE743A}" type="pres">
      <dgm:prSet presAssocID="{DB5FC5BB-0627-41D1-8509-89DBEE34EAFF}" presName="sibTrans" presStyleLbl="sibTrans2D1" presStyleIdx="4" presStyleCnt="5"/>
      <dgm:spPr/>
      <dgm:t>
        <a:bodyPr/>
        <a:lstStyle/>
        <a:p>
          <a:endParaRPr lang="en-GB"/>
        </a:p>
      </dgm:t>
    </dgm:pt>
    <dgm:pt modelId="{167A4A50-E0C4-4A63-B23F-16A83327B8A1}" type="pres">
      <dgm:prSet presAssocID="{DB5FC5BB-0627-41D1-8509-89DBEE34EAFF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23CD4940-AA57-4A2E-BE17-04A871332840}" type="presOf" srcId="{D2D41B37-1BC8-409A-A34B-DCC86DC85E1F}" destId="{B420059B-9433-4781-919C-D5AF82C0AF30}" srcOrd="0" destOrd="0" presId="urn:microsoft.com/office/officeart/2005/8/layout/cycle2"/>
    <dgm:cxn modelId="{40D18694-9428-49AA-AA14-CC09958AA5C3}" srcId="{6655C7B2-6D3C-4909-98E6-41E5200EB81B}" destId="{EB7783A3-D1BA-4127-BE9E-F14ED7505E4D}" srcOrd="3" destOrd="0" parTransId="{49101A82-5E55-462B-9828-E9AAE9070F1F}" sibTransId="{6595E3F9-9154-4F47-A63C-C9AB11C2EA85}"/>
    <dgm:cxn modelId="{1C0BCED3-90D8-4BFA-A43D-FBF3F8253645}" type="presOf" srcId="{17661D42-D88A-434D-B132-AC529AAD68BB}" destId="{AB95431E-BEF5-45B7-830F-9B3D5E61B19B}" srcOrd="0" destOrd="0" presId="urn:microsoft.com/office/officeart/2005/8/layout/cycle2"/>
    <dgm:cxn modelId="{97C8EDE6-E5F3-4780-B2FC-B14F1058E813}" type="presOf" srcId="{6595E3F9-9154-4F47-A63C-C9AB11C2EA85}" destId="{2C81B4DD-9DC9-49DC-8E34-33F985A2F520}" srcOrd="0" destOrd="0" presId="urn:microsoft.com/office/officeart/2005/8/layout/cycle2"/>
    <dgm:cxn modelId="{8FF49765-1B5A-4713-9C69-B5970D0FC222}" srcId="{6655C7B2-6D3C-4909-98E6-41E5200EB81B}" destId="{AACE4A84-CC6B-4A29-8F33-C80FBC7C0AC7}" srcOrd="0" destOrd="0" parTransId="{4FCD101C-43F0-40C1-AED3-15C75C2970A6}" sibTransId="{80AEDB95-282B-40C6-A6CD-8A3D26759721}"/>
    <dgm:cxn modelId="{D895AF4B-2505-4CF4-9F70-81BC0AC15EB5}" type="presOf" srcId="{80AEDB95-282B-40C6-A6CD-8A3D26759721}" destId="{B423880A-608B-4C2A-9841-7D14B70A14AB}" srcOrd="1" destOrd="0" presId="urn:microsoft.com/office/officeart/2005/8/layout/cycle2"/>
    <dgm:cxn modelId="{4B86161F-D496-4A9E-A2F1-D03EC389A716}" srcId="{6655C7B2-6D3C-4909-98E6-41E5200EB81B}" destId="{D2D41B37-1BC8-409A-A34B-DCC86DC85E1F}" srcOrd="4" destOrd="0" parTransId="{411F6870-C2B5-49F9-B3BC-ABDF149287ED}" sibTransId="{DB5FC5BB-0627-41D1-8509-89DBEE34EAFF}"/>
    <dgm:cxn modelId="{A1A74AD6-4070-4171-997A-87C22B253A7A}" srcId="{6655C7B2-6D3C-4909-98E6-41E5200EB81B}" destId="{D1CC628A-5AEC-4B9B-BEAC-2CE1EEADDC1A}" srcOrd="2" destOrd="0" parTransId="{33384C94-7C78-4528-BBF9-A2DFC768FD71}" sibTransId="{17661D42-D88A-434D-B132-AC529AAD68BB}"/>
    <dgm:cxn modelId="{3B44FB37-21B7-4536-9F1B-69B9A63E0174}" type="presOf" srcId="{DB5FC5BB-0627-41D1-8509-89DBEE34EAFF}" destId="{167A4A50-E0C4-4A63-B23F-16A83327B8A1}" srcOrd="1" destOrd="0" presId="urn:microsoft.com/office/officeart/2005/8/layout/cycle2"/>
    <dgm:cxn modelId="{FA5C72C1-8628-4AFC-ADD0-2D6AFF333057}" type="presOf" srcId="{EB7783A3-D1BA-4127-BE9E-F14ED7505E4D}" destId="{76F80F65-03CD-4F63-8B8D-75D3CBF9CB8F}" srcOrd="0" destOrd="0" presId="urn:microsoft.com/office/officeart/2005/8/layout/cycle2"/>
    <dgm:cxn modelId="{6CB06913-3C2B-4235-9379-E7F17197397D}" srcId="{6655C7B2-6D3C-4909-98E6-41E5200EB81B}" destId="{4DACBD4B-7B13-4149-901E-8271A310051F}" srcOrd="1" destOrd="0" parTransId="{AE14C88B-15CF-477F-9926-B8FC2F32B0C2}" sibTransId="{A9652101-BA63-4723-BDFE-3D7C41DA0CB2}"/>
    <dgm:cxn modelId="{CF2EAAA6-2BCE-40CE-8E88-49741D87D90B}" type="presOf" srcId="{80AEDB95-282B-40C6-A6CD-8A3D26759721}" destId="{7E7D092D-7D66-4519-9E3B-6BAA29333979}" srcOrd="0" destOrd="0" presId="urn:microsoft.com/office/officeart/2005/8/layout/cycle2"/>
    <dgm:cxn modelId="{6366CA74-3840-4C0B-8272-5B28D84B0EDE}" type="presOf" srcId="{17661D42-D88A-434D-B132-AC529AAD68BB}" destId="{C7D5EA59-1306-49D6-8CBB-2E6022C8FF67}" srcOrd="1" destOrd="0" presId="urn:microsoft.com/office/officeart/2005/8/layout/cycle2"/>
    <dgm:cxn modelId="{4C0E1D95-5379-4FE2-8FDD-F421107CEE93}" type="presOf" srcId="{6655C7B2-6D3C-4909-98E6-41E5200EB81B}" destId="{81A32803-0BA5-483F-94CF-F96F8EA63138}" srcOrd="0" destOrd="0" presId="urn:microsoft.com/office/officeart/2005/8/layout/cycle2"/>
    <dgm:cxn modelId="{9F3E2E2A-6418-41EC-A327-34E38A04CFFA}" type="presOf" srcId="{AACE4A84-CC6B-4A29-8F33-C80FBC7C0AC7}" destId="{1E153015-4F10-4FA5-954F-99FFC7BD3B8E}" srcOrd="0" destOrd="0" presId="urn:microsoft.com/office/officeart/2005/8/layout/cycle2"/>
    <dgm:cxn modelId="{0A436383-A730-46DE-AE0C-DCA52C445860}" type="presOf" srcId="{D1CC628A-5AEC-4B9B-BEAC-2CE1EEADDC1A}" destId="{DAE9F862-652D-4825-A086-96F4F6201530}" srcOrd="0" destOrd="0" presId="urn:microsoft.com/office/officeart/2005/8/layout/cycle2"/>
    <dgm:cxn modelId="{BBD9D0ED-525A-4AAD-AC86-6D85A88428FE}" type="presOf" srcId="{4DACBD4B-7B13-4149-901E-8271A310051F}" destId="{1DC273DE-8B93-4360-B4DF-70CD45E14E6C}" srcOrd="0" destOrd="0" presId="urn:microsoft.com/office/officeart/2005/8/layout/cycle2"/>
    <dgm:cxn modelId="{E3142965-B5AB-4222-9F61-4FA215C58B63}" type="presOf" srcId="{A9652101-BA63-4723-BDFE-3D7C41DA0CB2}" destId="{09C09E08-F640-420D-8FA0-1DFBBE6EAF5D}" srcOrd="1" destOrd="0" presId="urn:microsoft.com/office/officeart/2005/8/layout/cycle2"/>
    <dgm:cxn modelId="{23B46C9C-B119-4193-8D44-59360C68CF29}" type="presOf" srcId="{DB5FC5BB-0627-41D1-8509-89DBEE34EAFF}" destId="{7A6F2796-A3F6-41A1-8157-87C48CCE743A}" srcOrd="0" destOrd="0" presId="urn:microsoft.com/office/officeart/2005/8/layout/cycle2"/>
    <dgm:cxn modelId="{E5EB5874-2091-4A77-96AA-430967D4121F}" type="presOf" srcId="{A9652101-BA63-4723-BDFE-3D7C41DA0CB2}" destId="{561AD8B6-8129-444C-8892-F0E5F786499A}" srcOrd="0" destOrd="0" presId="urn:microsoft.com/office/officeart/2005/8/layout/cycle2"/>
    <dgm:cxn modelId="{470F88B4-C7D7-4205-BC64-8B3A36001230}" type="presOf" srcId="{6595E3F9-9154-4F47-A63C-C9AB11C2EA85}" destId="{59F3995D-3207-4A10-95B7-E40AE83B4D30}" srcOrd="1" destOrd="0" presId="urn:microsoft.com/office/officeart/2005/8/layout/cycle2"/>
    <dgm:cxn modelId="{EE817349-8556-4551-B1BC-CA8372004E4A}" type="presParOf" srcId="{81A32803-0BA5-483F-94CF-F96F8EA63138}" destId="{1E153015-4F10-4FA5-954F-99FFC7BD3B8E}" srcOrd="0" destOrd="0" presId="urn:microsoft.com/office/officeart/2005/8/layout/cycle2"/>
    <dgm:cxn modelId="{AF5E1E30-1E2A-4DD1-AD26-71B20E72F45F}" type="presParOf" srcId="{81A32803-0BA5-483F-94CF-F96F8EA63138}" destId="{7E7D092D-7D66-4519-9E3B-6BAA29333979}" srcOrd="1" destOrd="0" presId="urn:microsoft.com/office/officeart/2005/8/layout/cycle2"/>
    <dgm:cxn modelId="{C473ACE7-B594-4755-88D2-63F61A5C7067}" type="presParOf" srcId="{7E7D092D-7D66-4519-9E3B-6BAA29333979}" destId="{B423880A-608B-4C2A-9841-7D14B70A14AB}" srcOrd="0" destOrd="0" presId="urn:microsoft.com/office/officeart/2005/8/layout/cycle2"/>
    <dgm:cxn modelId="{EC4BE18F-4292-45D4-99F7-FAEA196F3F8D}" type="presParOf" srcId="{81A32803-0BA5-483F-94CF-F96F8EA63138}" destId="{1DC273DE-8B93-4360-B4DF-70CD45E14E6C}" srcOrd="2" destOrd="0" presId="urn:microsoft.com/office/officeart/2005/8/layout/cycle2"/>
    <dgm:cxn modelId="{BECAA9BB-09E5-40BE-BAFF-8364ACD61DFB}" type="presParOf" srcId="{81A32803-0BA5-483F-94CF-F96F8EA63138}" destId="{561AD8B6-8129-444C-8892-F0E5F786499A}" srcOrd="3" destOrd="0" presId="urn:microsoft.com/office/officeart/2005/8/layout/cycle2"/>
    <dgm:cxn modelId="{0F3770B6-D4F9-42B5-A93D-97A4038A062D}" type="presParOf" srcId="{561AD8B6-8129-444C-8892-F0E5F786499A}" destId="{09C09E08-F640-420D-8FA0-1DFBBE6EAF5D}" srcOrd="0" destOrd="0" presId="urn:microsoft.com/office/officeart/2005/8/layout/cycle2"/>
    <dgm:cxn modelId="{49C13CE5-FDE6-4069-8FAC-CBFACE42DC5C}" type="presParOf" srcId="{81A32803-0BA5-483F-94CF-F96F8EA63138}" destId="{DAE9F862-652D-4825-A086-96F4F6201530}" srcOrd="4" destOrd="0" presId="urn:microsoft.com/office/officeart/2005/8/layout/cycle2"/>
    <dgm:cxn modelId="{6C0EA268-9304-4519-90F6-051105DC8246}" type="presParOf" srcId="{81A32803-0BA5-483F-94CF-F96F8EA63138}" destId="{AB95431E-BEF5-45B7-830F-9B3D5E61B19B}" srcOrd="5" destOrd="0" presId="urn:microsoft.com/office/officeart/2005/8/layout/cycle2"/>
    <dgm:cxn modelId="{8E34F39F-7179-4799-9697-B0E2E6930A80}" type="presParOf" srcId="{AB95431E-BEF5-45B7-830F-9B3D5E61B19B}" destId="{C7D5EA59-1306-49D6-8CBB-2E6022C8FF67}" srcOrd="0" destOrd="0" presId="urn:microsoft.com/office/officeart/2005/8/layout/cycle2"/>
    <dgm:cxn modelId="{B05ED44C-6B3A-49D7-92DD-532CB3DCD96B}" type="presParOf" srcId="{81A32803-0BA5-483F-94CF-F96F8EA63138}" destId="{76F80F65-03CD-4F63-8B8D-75D3CBF9CB8F}" srcOrd="6" destOrd="0" presId="urn:microsoft.com/office/officeart/2005/8/layout/cycle2"/>
    <dgm:cxn modelId="{736CCE75-93A1-415C-87E9-114E5FF963F8}" type="presParOf" srcId="{81A32803-0BA5-483F-94CF-F96F8EA63138}" destId="{2C81B4DD-9DC9-49DC-8E34-33F985A2F520}" srcOrd="7" destOrd="0" presId="urn:microsoft.com/office/officeart/2005/8/layout/cycle2"/>
    <dgm:cxn modelId="{F77F4231-481B-4175-A988-79B205B312C9}" type="presParOf" srcId="{2C81B4DD-9DC9-49DC-8E34-33F985A2F520}" destId="{59F3995D-3207-4A10-95B7-E40AE83B4D30}" srcOrd="0" destOrd="0" presId="urn:microsoft.com/office/officeart/2005/8/layout/cycle2"/>
    <dgm:cxn modelId="{A9B258E6-C11D-4035-A6EC-2003DB294741}" type="presParOf" srcId="{81A32803-0BA5-483F-94CF-F96F8EA63138}" destId="{B420059B-9433-4781-919C-D5AF82C0AF30}" srcOrd="8" destOrd="0" presId="urn:microsoft.com/office/officeart/2005/8/layout/cycle2"/>
    <dgm:cxn modelId="{467A641C-2ED3-433A-9C88-97157DCBEA98}" type="presParOf" srcId="{81A32803-0BA5-483F-94CF-F96F8EA63138}" destId="{7A6F2796-A3F6-41A1-8157-87C48CCE743A}" srcOrd="9" destOrd="0" presId="urn:microsoft.com/office/officeart/2005/8/layout/cycle2"/>
    <dgm:cxn modelId="{010F5943-8E8C-4D42-A946-CEB1101802A1}" type="presParOf" srcId="{7A6F2796-A3F6-41A1-8157-87C48CCE743A}" destId="{167A4A50-E0C4-4A63-B23F-16A83327B8A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655C7B2-6D3C-4909-98E6-41E5200EB81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CE4A84-CC6B-4A29-8F33-C80FBC7C0AC7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Prepare: </a:t>
          </a:r>
          <a:r>
            <a:rPr lang="en-US" sz="1200" b="1" dirty="0" smtClean="0"/>
            <a:t>Read an article; Identify vocabulary</a:t>
          </a:r>
          <a:endParaRPr lang="en-US" sz="1200" b="1" baseline="0" dirty="0" smtClean="0"/>
        </a:p>
        <a:p>
          <a:pPr rtl="0"/>
          <a:r>
            <a:rPr lang="en-US" sz="1200" b="1" dirty="0" smtClean="0">
              <a:solidFill>
                <a:schemeClr val="bg1"/>
              </a:solidFill>
            </a:rPr>
            <a:t>Read other articles and watch news for more topic information</a:t>
          </a:r>
          <a:endParaRPr lang="en-US" sz="1200" b="1" baseline="0" dirty="0" smtClean="0"/>
        </a:p>
      </dgm:t>
    </dgm:pt>
    <dgm:pt modelId="{4FCD101C-43F0-40C1-AED3-15C75C2970A6}" type="parTrans" cxnId="{8FF49765-1B5A-4713-9C69-B5970D0FC222}">
      <dgm:prSet/>
      <dgm:spPr/>
      <dgm:t>
        <a:bodyPr/>
        <a:lstStyle/>
        <a:p>
          <a:endParaRPr lang="en-GB"/>
        </a:p>
      </dgm:t>
    </dgm:pt>
    <dgm:pt modelId="{80AEDB95-282B-40C6-A6CD-8A3D26759721}" type="sibTrans" cxnId="{8FF49765-1B5A-4713-9C69-B5970D0FC222}">
      <dgm:prSet/>
      <dgm:spPr/>
      <dgm:t>
        <a:bodyPr/>
        <a:lstStyle/>
        <a:p>
          <a:endParaRPr lang="en-GB"/>
        </a:p>
      </dgm:t>
    </dgm:pt>
    <dgm:pt modelId="{4DACBD4B-7B13-4149-901E-8271A310051F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Use: </a:t>
          </a:r>
          <a:r>
            <a:rPr lang="en-US" sz="1200" b="1" dirty="0" smtClean="0"/>
            <a:t>Write  a summary and opinion about the article</a:t>
          </a:r>
        </a:p>
        <a:p>
          <a:pPr rtl="0"/>
          <a:r>
            <a:rPr lang="en-US" sz="1200" b="1" dirty="0" smtClean="0"/>
            <a:t>Use</a:t>
          </a:r>
          <a:r>
            <a:rPr lang="en-US" sz="1200" b="1" baseline="0" dirty="0" smtClean="0"/>
            <a:t> new vocab.</a:t>
          </a:r>
        </a:p>
        <a:p>
          <a:pPr rtl="0"/>
          <a:r>
            <a:rPr lang="en-US" sz="1200" b="1" dirty="0" smtClean="0"/>
            <a:t>Paragraph and use conjunctions to connect ideas and communicate clearly</a:t>
          </a:r>
          <a:endParaRPr lang="en-US" sz="1200" b="1" dirty="0"/>
        </a:p>
      </dgm:t>
    </dgm:pt>
    <dgm:pt modelId="{AE14C88B-15CF-477F-9926-B8FC2F32B0C2}" type="parTrans" cxnId="{6CB06913-3C2B-4235-9379-E7F17197397D}">
      <dgm:prSet/>
      <dgm:spPr/>
      <dgm:t>
        <a:bodyPr/>
        <a:lstStyle/>
        <a:p>
          <a:endParaRPr lang="en-GB"/>
        </a:p>
      </dgm:t>
    </dgm:pt>
    <dgm:pt modelId="{A9652101-BA63-4723-BDFE-3D7C41DA0CB2}" type="sibTrans" cxnId="{6CB06913-3C2B-4235-9379-E7F17197397D}">
      <dgm:prSet/>
      <dgm:spPr/>
      <dgm:t>
        <a:bodyPr/>
        <a:lstStyle/>
        <a:p>
          <a:endParaRPr lang="en-GB"/>
        </a:p>
      </dgm:t>
    </dgm:pt>
    <dgm:pt modelId="{D1CC628A-5AEC-4B9B-BEAC-2CE1EEADDC1A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Review:  </a:t>
          </a:r>
          <a:r>
            <a:rPr lang="en-US" sz="1200" b="1" dirty="0" smtClean="0"/>
            <a:t>Rewrite after checking in the writing centre; </a:t>
          </a:r>
        </a:p>
        <a:p>
          <a:pPr rtl="0"/>
          <a:r>
            <a:rPr lang="en-US" sz="1200" b="1" dirty="0" smtClean="0"/>
            <a:t>List the </a:t>
          </a:r>
          <a:r>
            <a:rPr lang="en-US" sz="1200" b="1" baseline="0" dirty="0" smtClean="0"/>
            <a:t>new vocabulary and useful idioms I used</a:t>
          </a:r>
          <a:endParaRPr lang="en-US" sz="1200" dirty="0"/>
        </a:p>
      </dgm:t>
    </dgm:pt>
    <dgm:pt modelId="{33384C94-7C78-4528-BBF9-A2DFC768FD71}" type="parTrans" cxnId="{A1A74AD6-4070-4171-997A-87C22B253A7A}">
      <dgm:prSet/>
      <dgm:spPr/>
      <dgm:t>
        <a:bodyPr/>
        <a:lstStyle/>
        <a:p>
          <a:endParaRPr lang="en-GB"/>
        </a:p>
      </dgm:t>
    </dgm:pt>
    <dgm:pt modelId="{17661D42-D88A-434D-B132-AC529AAD68BB}" type="sibTrans" cxnId="{A1A74AD6-4070-4171-997A-87C22B253A7A}">
      <dgm:prSet/>
      <dgm:spPr/>
      <dgm:t>
        <a:bodyPr/>
        <a:lstStyle/>
        <a:p>
          <a:endParaRPr lang="en-GB"/>
        </a:p>
      </dgm:t>
    </dgm:pt>
    <dgm:pt modelId="{EB7783A3-D1BA-4127-BE9E-F14ED7505E4D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Prepare: </a:t>
          </a:r>
          <a:r>
            <a:rPr lang="en-US" b="1" dirty="0" smtClean="0"/>
            <a:t>Search for synonyms &amp; keep notes</a:t>
          </a:r>
          <a:endParaRPr lang="en-US" b="1" baseline="0" dirty="0" smtClean="0"/>
        </a:p>
      </dgm:t>
    </dgm:pt>
    <dgm:pt modelId="{49101A82-5E55-462B-9828-E9AAE9070F1F}" type="parTrans" cxnId="{40D18694-9428-49AA-AA14-CC09958AA5C3}">
      <dgm:prSet/>
      <dgm:spPr/>
      <dgm:t>
        <a:bodyPr/>
        <a:lstStyle/>
        <a:p>
          <a:endParaRPr lang="en-GB"/>
        </a:p>
      </dgm:t>
    </dgm:pt>
    <dgm:pt modelId="{6595E3F9-9154-4F47-A63C-C9AB11C2EA85}" type="sibTrans" cxnId="{40D18694-9428-49AA-AA14-CC09958AA5C3}">
      <dgm:prSet/>
      <dgm:spPr/>
      <dgm:t>
        <a:bodyPr/>
        <a:lstStyle/>
        <a:p>
          <a:endParaRPr lang="en-GB"/>
        </a:p>
      </dgm:t>
    </dgm:pt>
    <dgm:pt modelId="{D2D41B37-1BC8-409A-A34B-DCC86DC85E1F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Prepare: </a:t>
          </a:r>
          <a:r>
            <a:rPr lang="en-US" sz="1200" b="1" dirty="0" smtClean="0"/>
            <a:t>Use AWL generator to identify AW</a:t>
          </a:r>
          <a:endParaRPr lang="en-US" sz="1200" b="1" baseline="0" dirty="0" smtClean="0"/>
        </a:p>
        <a:p>
          <a:pPr rtl="0"/>
          <a:r>
            <a:rPr lang="en-US" sz="1200" b="1" dirty="0" smtClean="0">
              <a:solidFill>
                <a:schemeClr val="bg1"/>
              </a:solidFill>
            </a:rPr>
            <a:t>Make a </a:t>
          </a:r>
          <a:r>
            <a:rPr lang="en-US" sz="1200" b="1" dirty="0" err="1" smtClean="0">
              <a:solidFill>
                <a:schemeClr val="bg1"/>
              </a:solidFill>
            </a:rPr>
            <a:t>phrasebank</a:t>
          </a:r>
          <a:endParaRPr lang="en-US" sz="1200" b="1" dirty="0" smtClean="0">
            <a:solidFill>
              <a:schemeClr val="bg1"/>
            </a:solidFill>
          </a:endParaRPr>
        </a:p>
        <a:p>
          <a:pPr rtl="0"/>
          <a:r>
            <a:rPr lang="en-US" sz="1200" b="1" baseline="0" dirty="0" smtClean="0">
              <a:solidFill>
                <a:schemeClr val="bg1"/>
              </a:solidFill>
            </a:rPr>
            <a:t>Use AWL books</a:t>
          </a:r>
          <a:endParaRPr lang="en-US" sz="1200" b="1" baseline="0" dirty="0" smtClean="0"/>
        </a:p>
      </dgm:t>
    </dgm:pt>
    <dgm:pt modelId="{411F6870-C2B5-49F9-B3BC-ABDF149287ED}" type="parTrans" cxnId="{4B86161F-D496-4A9E-A2F1-D03EC389A716}">
      <dgm:prSet/>
      <dgm:spPr/>
      <dgm:t>
        <a:bodyPr/>
        <a:lstStyle/>
        <a:p>
          <a:endParaRPr lang="en-GB"/>
        </a:p>
      </dgm:t>
    </dgm:pt>
    <dgm:pt modelId="{DB5FC5BB-0627-41D1-8509-89DBEE34EAFF}" type="sibTrans" cxnId="{4B86161F-D496-4A9E-A2F1-D03EC389A716}">
      <dgm:prSet/>
      <dgm:spPr/>
      <dgm:t>
        <a:bodyPr/>
        <a:lstStyle/>
        <a:p>
          <a:endParaRPr lang="en-GB"/>
        </a:p>
      </dgm:t>
    </dgm:pt>
    <dgm:pt modelId="{81A32803-0BA5-483F-94CF-F96F8EA63138}" type="pres">
      <dgm:prSet presAssocID="{6655C7B2-6D3C-4909-98E6-41E5200EB8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153015-4F10-4FA5-954F-99FFC7BD3B8E}" type="pres">
      <dgm:prSet presAssocID="{AACE4A84-CC6B-4A29-8F33-C80FBC7C0AC7}" presName="node" presStyleLbl="node1" presStyleIdx="0" presStyleCnt="5" custScaleX="144891" custScaleY="142576" custRadScaleRad="74919" custRadScaleInc="-93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7D092D-7D66-4519-9E3B-6BAA29333979}" type="pres">
      <dgm:prSet presAssocID="{80AEDB95-282B-40C6-A6CD-8A3D26759721}" presName="sibTrans" presStyleLbl="sibTrans2D1" presStyleIdx="0" presStyleCnt="5"/>
      <dgm:spPr/>
      <dgm:t>
        <a:bodyPr/>
        <a:lstStyle/>
        <a:p>
          <a:endParaRPr lang="en-GB"/>
        </a:p>
      </dgm:t>
    </dgm:pt>
    <dgm:pt modelId="{B423880A-608B-4C2A-9841-7D14B70A14AB}" type="pres">
      <dgm:prSet presAssocID="{80AEDB95-282B-40C6-A6CD-8A3D26759721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1DC273DE-8B93-4360-B4DF-70CD45E14E6C}" type="pres">
      <dgm:prSet presAssocID="{4DACBD4B-7B13-4149-901E-8271A310051F}" presName="node" presStyleLbl="node1" presStyleIdx="1" presStyleCnt="5" custScaleX="176061" custScaleY="171192" custRadScaleRad="137400" custRadScaleInc="1261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1AD8B6-8129-444C-8892-F0E5F786499A}" type="pres">
      <dgm:prSet presAssocID="{A9652101-BA63-4723-BDFE-3D7C41DA0CB2}" presName="sibTrans" presStyleLbl="sibTrans2D1" presStyleIdx="1" presStyleCnt="5"/>
      <dgm:spPr/>
      <dgm:t>
        <a:bodyPr/>
        <a:lstStyle/>
        <a:p>
          <a:endParaRPr lang="en-GB"/>
        </a:p>
      </dgm:t>
    </dgm:pt>
    <dgm:pt modelId="{09C09E08-F640-420D-8FA0-1DFBBE6EAF5D}" type="pres">
      <dgm:prSet presAssocID="{A9652101-BA63-4723-BDFE-3D7C41DA0CB2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DAE9F862-652D-4825-A086-96F4F6201530}" type="pres">
      <dgm:prSet presAssocID="{D1CC628A-5AEC-4B9B-BEAC-2CE1EEADDC1A}" presName="node" presStyleLbl="node1" presStyleIdx="2" presStyleCnt="5" custScaleX="153344" custScaleY="153589" custRadScaleRad="105144" custRadScaleInc="2540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95431E-BEF5-45B7-830F-9B3D5E61B19B}" type="pres">
      <dgm:prSet presAssocID="{17661D42-D88A-434D-B132-AC529AAD68BB}" presName="sibTrans" presStyleLbl="sibTrans2D1" presStyleIdx="2" presStyleCnt="5" custAng="12653413" custScaleX="56037" custLinFactY="-100000" custLinFactNeighborX="41662" custLinFactNeighborY="-148892"/>
      <dgm:spPr/>
      <dgm:t>
        <a:bodyPr/>
        <a:lstStyle/>
        <a:p>
          <a:endParaRPr lang="en-GB"/>
        </a:p>
      </dgm:t>
    </dgm:pt>
    <dgm:pt modelId="{C7D5EA59-1306-49D6-8CBB-2E6022C8FF67}" type="pres">
      <dgm:prSet presAssocID="{17661D42-D88A-434D-B132-AC529AAD68BB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76F80F65-03CD-4F63-8B8D-75D3CBF9CB8F}" type="pres">
      <dgm:prSet presAssocID="{EB7783A3-D1BA-4127-BE9E-F14ED7505E4D}" presName="node" presStyleLbl="node1" presStyleIdx="3" presStyleCnt="5" custScaleX="124397" custScaleY="120446" custRadScaleRad="188839" custRadScaleInc="-4314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81B4DD-9DC9-49DC-8E34-33F985A2F520}" type="pres">
      <dgm:prSet presAssocID="{6595E3F9-9154-4F47-A63C-C9AB11C2EA85}" presName="sibTrans" presStyleLbl="sibTrans2D1" presStyleIdx="3" presStyleCnt="5" custAng="7668166" custScaleX="35856" custLinFactY="110272" custLinFactNeighborX="-37596" custLinFactNeighborY="200000"/>
      <dgm:spPr/>
      <dgm:t>
        <a:bodyPr/>
        <a:lstStyle/>
        <a:p>
          <a:endParaRPr lang="en-GB"/>
        </a:p>
      </dgm:t>
    </dgm:pt>
    <dgm:pt modelId="{59F3995D-3207-4A10-95B7-E40AE83B4D30}" type="pres">
      <dgm:prSet presAssocID="{6595E3F9-9154-4F47-A63C-C9AB11C2EA85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B420059B-9433-4781-919C-D5AF82C0AF30}" type="pres">
      <dgm:prSet presAssocID="{D2D41B37-1BC8-409A-A34B-DCC86DC85E1F}" presName="node" presStyleLbl="node1" presStyleIdx="4" presStyleCnt="5" custScaleX="124397" custScaleY="120446" custRadScaleRad="209689" custRadScaleInc="509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6F2796-A3F6-41A1-8157-87C48CCE743A}" type="pres">
      <dgm:prSet presAssocID="{DB5FC5BB-0627-41D1-8509-89DBEE34EAFF}" presName="sibTrans" presStyleLbl="sibTrans2D1" presStyleIdx="4" presStyleCnt="5"/>
      <dgm:spPr/>
      <dgm:t>
        <a:bodyPr/>
        <a:lstStyle/>
        <a:p>
          <a:endParaRPr lang="en-GB"/>
        </a:p>
      </dgm:t>
    </dgm:pt>
    <dgm:pt modelId="{167A4A50-E0C4-4A63-B23F-16A83327B8A1}" type="pres">
      <dgm:prSet presAssocID="{DB5FC5BB-0627-41D1-8509-89DBEE34EAFF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9481E1C2-E0D1-4930-8862-14D1C7DB6BA7}" type="presOf" srcId="{A9652101-BA63-4723-BDFE-3D7C41DA0CB2}" destId="{561AD8B6-8129-444C-8892-F0E5F786499A}" srcOrd="0" destOrd="0" presId="urn:microsoft.com/office/officeart/2005/8/layout/cycle2"/>
    <dgm:cxn modelId="{4FDCD2DC-41E5-4CD7-8780-C935E2A56EFC}" type="presOf" srcId="{EB7783A3-D1BA-4127-BE9E-F14ED7505E4D}" destId="{76F80F65-03CD-4F63-8B8D-75D3CBF9CB8F}" srcOrd="0" destOrd="0" presId="urn:microsoft.com/office/officeart/2005/8/layout/cycle2"/>
    <dgm:cxn modelId="{40D18694-9428-49AA-AA14-CC09958AA5C3}" srcId="{6655C7B2-6D3C-4909-98E6-41E5200EB81B}" destId="{EB7783A3-D1BA-4127-BE9E-F14ED7505E4D}" srcOrd="3" destOrd="0" parTransId="{49101A82-5E55-462B-9828-E9AAE9070F1F}" sibTransId="{6595E3F9-9154-4F47-A63C-C9AB11C2EA85}"/>
    <dgm:cxn modelId="{DD88117C-384C-467E-A221-E9952DBBFD3A}" type="presOf" srcId="{D2D41B37-1BC8-409A-A34B-DCC86DC85E1F}" destId="{B420059B-9433-4781-919C-D5AF82C0AF30}" srcOrd="0" destOrd="0" presId="urn:microsoft.com/office/officeart/2005/8/layout/cycle2"/>
    <dgm:cxn modelId="{8FF49765-1B5A-4713-9C69-B5970D0FC222}" srcId="{6655C7B2-6D3C-4909-98E6-41E5200EB81B}" destId="{AACE4A84-CC6B-4A29-8F33-C80FBC7C0AC7}" srcOrd="0" destOrd="0" parTransId="{4FCD101C-43F0-40C1-AED3-15C75C2970A6}" sibTransId="{80AEDB95-282B-40C6-A6CD-8A3D26759721}"/>
    <dgm:cxn modelId="{4EECEEFB-6248-405F-89EA-B9148FCFA3DE}" type="presOf" srcId="{6595E3F9-9154-4F47-A63C-C9AB11C2EA85}" destId="{59F3995D-3207-4A10-95B7-E40AE83B4D30}" srcOrd="1" destOrd="0" presId="urn:microsoft.com/office/officeart/2005/8/layout/cycle2"/>
    <dgm:cxn modelId="{4B86161F-D496-4A9E-A2F1-D03EC389A716}" srcId="{6655C7B2-6D3C-4909-98E6-41E5200EB81B}" destId="{D2D41B37-1BC8-409A-A34B-DCC86DC85E1F}" srcOrd="4" destOrd="0" parTransId="{411F6870-C2B5-49F9-B3BC-ABDF149287ED}" sibTransId="{DB5FC5BB-0627-41D1-8509-89DBEE34EAFF}"/>
    <dgm:cxn modelId="{88EE2AE0-CA36-4F4A-9D5A-1539871361F2}" type="presOf" srcId="{17661D42-D88A-434D-B132-AC529AAD68BB}" destId="{C7D5EA59-1306-49D6-8CBB-2E6022C8FF67}" srcOrd="1" destOrd="0" presId="urn:microsoft.com/office/officeart/2005/8/layout/cycle2"/>
    <dgm:cxn modelId="{BE338960-20BC-400F-81EE-E95A6562D5B5}" type="presOf" srcId="{6655C7B2-6D3C-4909-98E6-41E5200EB81B}" destId="{81A32803-0BA5-483F-94CF-F96F8EA63138}" srcOrd="0" destOrd="0" presId="urn:microsoft.com/office/officeart/2005/8/layout/cycle2"/>
    <dgm:cxn modelId="{A1A74AD6-4070-4171-997A-87C22B253A7A}" srcId="{6655C7B2-6D3C-4909-98E6-41E5200EB81B}" destId="{D1CC628A-5AEC-4B9B-BEAC-2CE1EEADDC1A}" srcOrd="2" destOrd="0" parTransId="{33384C94-7C78-4528-BBF9-A2DFC768FD71}" sibTransId="{17661D42-D88A-434D-B132-AC529AAD68BB}"/>
    <dgm:cxn modelId="{8DEB0299-D1A9-4E7D-9AA2-15FF4A920CFE}" type="presOf" srcId="{80AEDB95-282B-40C6-A6CD-8A3D26759721}" destId="{B423880A-608B-4C2A-9841-7D14B70A14AB}" srcOrd="1" destOrd="0" presId="urn:microsoft.com/office/officeart/2005/8/layout/cycle2"/>
    <dgm:cxn modelId="{6CB06913-3C2B-4235-9379-E7F17197397D}" srcId="{6655C7B2-6D3C-4909-98E6-41E5200EB81B}" destId="{4DACBD4B-7B13-4149-901E-8271A310051F}" srcOrd="1" destOrd="0" parTransId="{AE14C88B-15CF-477F-9926-B8FC2F32B0C2}" sibTransId="{A9652101-BA63-4723-BDFE-3D7C41DA0CB2}"/>
    <dgm:cxn modelId="{DB457D87-2761-4E17-9818-FAFAF923FE58}" type="presOf" srcId="{D1CC628A-5AEC-4B9B-BEAC-2CE1EEADDC1A}" destId="{DAE9F862-652D-4825-A086-96F4F6201530}" srcOrd="0" destOrd="0" presId="urn:microsoft.com/office/officeart/2005/8/layout/cycle2"/>
    <dgm:cxn modelId="{B9328A73-2621-438E-A9AF-4B970999D9D5}" type="presOf" srcId="{4DACBD4B-7B13-4149-901E-8271A310051F}" destId="{1DC273DE-8B93-4360-B4DF-70CD45E14E6C}" srcOrd="0" destOrd="0" presId="urn:microsoft.com/office/officeart/2005/8/layout/cycle2"/>
    <dgm:cxn modelId="{531425DE-B2B1-4146-A90A-5F7D41C31983}" type="presOf" srcId="{6595E3F9-9154-4F47-A63C-C9AB11C2EA85}" destId="{2C81B4DD-9DC9-49DC-8E34-33F985A2F520}" srcOrd="0" destOrd="0" presId="urn:microsoft.com/office/officeart/2005/8/layout/cycle2"/>
    <dgm:cxn modelId="{7296B15A-7ED1-4B0F-8D1F-7303942AA17A}" type="presOf" srcId="{DB5FC5BB-0627-41D1-8509-89DBEE34EAFF}" destId="{167A4A50-E0C4-4A63-B23F-16A83327B8A1}" srcOrd="1" destOrd="0" presId="urn:microsoft.com/office/officeart/2005/8/layout/cycle2"/>
    <dgm:cxn modelId="{C8380338-E2EE-487F-B30C-4F36B5B7C483}" type="presOf" srcId="{17661D42-D88A-434D-B132-AC529AAD68BB}" destId="{AB95431E-BEF5-45B7-830F-9B3D5E61B19B}" srcOrd="0" destOrd="0" presId="urn:microsoft.com/office/officeart/2005/8/layout/cycle2"/>
    <dgm:cxn modelId="{204EC299-13F7-4715-9F34-D586E9537670}" type="presOf" srcId="{AACE4A84-CC6B-4A29-8F33-C80FBC7C0AC7}" destId="{1E153015-4F10-4FA5-954F-99FFC7BD3B8E}" srcOrd="0" destOrd="0" presId="urn:microsoft.com/office/officeart/2005/8/layout/cycle2"/>
    <dgm:cxn modelId="{23EBF464-C0D1-4195-B1D3-755BAC08D544}" type="presOf" srcId="{DB5FC5BB-0627-41D1-8509-89DBEE34EAFF}" destId="{7A6F2796-A3F6-41A1-8157-87C48CCE743A}" srcOrd="0" destOrd="0" presId="urn:microsoft.com/office/officeart/2005/8/layout/cycle2"/>
    <dgm:cxn modelId="{C227FE2D-332A-465D-97F9-3B929B9A53A9}" type="presOf" srcId="{80AEDB95-282B-40C6-A6CD-8A3D26759721}" destId="{7E7D092D-7D66-4519-9E3B-6BAA29333979}" srcOrd="0" destOrd="0" presId="urn:microsoft.com/office/officeart/2005/8/layout/cycle2"/>
    <dgm:cxn modelId="{DE393510-B568-4B48-B9D9-E9CA546195E8}" type="presOf" srcId="{A9652101-BA63-4723-BDFE-3D7C41DA0CB2}" destId="{09C09E08-F640-420D-8FA0-1DFBBE6EAF5D}" srcOrd="1" destOrd="0" presId="urn:microsoft.com/office/officeart/2005/8/layout/cycle2"/>
    <dgm:cxn modelId="{34BF920B-539B-4952-8F79-C1BC7BF50260}" type="presParOf" srcId="{81A32803-0BA5-483F-94CF-F96F8EA63138}" destId="{1E153015-4F10-4FA5-954F-99FFC7BD3B8E}" srcOrd="0" destOrd="0" presId="urn:microsoft.com/office/officeart/2005/8/layout/cycle2"/>
    <dgm:cxn modelId="{E7CD6E59-FA04-43AE-9555-2D4A6E7694C8}" type="presParOf" srcId="{81A32803-0BA5-483F-94CF-F96F8EA63138}" destId="{7E7D092D-7D66-4519-9E3B-6BAA29333979}" srcOrd="1" destOrd="0" presId="urn:microsoft.com/office/officeart/2005/8/layout/cycle2"/>
    <dgm:cxn modelId="{580E386A-D222-4B0F-8135-AB6235F710C7}" type="presParOf" srcId="{7E7D092D-7D66-4519-9E3B-6BAA29333979}" destId="{B423880A-608B-4C2A-9841-7D14B70A14AB}" srcOrd="0" destOrd="0" presId="urn:microsoft.com/office/officeart/2005/8/layout/cycle2"/>
    <dgm:cxn modelId="{574C1B90-248D-4742-A247-87BEE0554E2A}" type="presParOf" srcId="{81A32803-0BA5-483F-94CF-F96F8EA63138}" destId="{1DC273DE-8B93-4360-B4DF-70CD45E14E6C}" srcOrd="2" destOrd="0" presId="urn:microsoft.com/office/officeart/2005/8/layout/cycle2"/>
    <dgm:cxn modelId="{12BABC9F-005C-4F71-9F96-0BCC4B97B0B7}" type="presParOf" srcId="{81A32803-0BA5-483F-94CF-F96F8EA63138}" destId="{561AD8B6-8129-444C-8892-F0E5F786499A}" srcOrd="3" destOrd="0" presId="urn:microsoft.com/office/officeart/2005/8/layout/cycle2"/>
    <dgm:cxn modelId="{54586C34-61C9-406F-A30A-AFF3601FA912}" type="presParOf" srcId="{561AD8B6-8129-444C-8892-F0E5F786499A}" destId="{09C09E08-F640-420D-8FA0-1DFBBE6EAF5D}" srcOrd="0" destOrd="0" presId="urn:microsoft.com/office/officeart/2005/8/layout/cycle2"/>
    <dgm:cxn modelId="{44801C5B-0C22-424D-A256-9CE75414E8BB}" type="presParOf" srcId="{81A32803-0BA5-483F-94CF-F96F8EA63138}" destId="{DAE9F862-652D-4825-A086-96F4F6201530}" srcOrd="4" destOrd="0" presId="urn:microsoft.com/office/officeart/2005/8/layout/cycle2"/>
    <dgm:cxn modelId="{9733715B-3AA3-49E3-A48F-ED2AFBEB9C54}" type="presParOf" srcId="{81A32803-0BA5-483F-94CF-F96F8EA63138}" destId="{AB95431E-BEF5-45B7-830F-9B3D5E61B19B}" srcOrd="5" destOrd="0" presId="urn:microsoft.com/office/officeart/2005/8/layout/cycle2"/>
    <dgm:cxn modelId="{1E675854-AAF7-44D5-BE5E-584777FCE889}" type="presParOf" srcId="{AB95431E-BEF5-45B7-830F-9B3D5E61B19B}" destId="{C7D5EA59-1306-49D6-8CBB-2E6022C8FF67}" srcOrd="0" destOrd="0" presId="urn:microsoft.com/office/officeart/2005/8/layout/cycle2"/>
    <dgm:cxn modelId="{C8540EAD-66D4-4E8F-819F-15F28ECA93EB}" type="presParOf" srcId="{81A32803-0BA5-483F-94CF-F96F8EA63138}" destId="{76F80F65-03CD-4F63-8B8D-75D3CBF9CB8F}" srcOrd="6" destOrd="0" presId="urn:microsoft.com/office/officeart/2005/8/layout/cycle2"/>
    <dgm:cxn modelId="{05143C7A-6A45-4B5A-A3C4-2AB010D1D2AF}" type="presParOf" srcId="{81A32803-0BA5-483F-94CF-F96F8EA63138}" destId="{2C81B4DD-9DC9-49DC-8E34-33F985A2F520}" srcOrd="7" destOrd="0" presId="urn:microsoft.com/office/officeart/2005/8/layout/cycle2"/>
    <dgm:cxn modelId="{1E8166C9-DA7E-4CF0-9268-0CE41E8B6A5F}" type="presParOf" srcId="{2C81B4DD-9DC9-49DC-8E34-33F985A2F520}" destId="{59F3995D-3207-4A10-95B7-E40AE83B4D30}" srcOrd="0" destOrd="0" presId="urn:microsoft.com/office/officeart/2005/8/layout/cycle2"/>
    <dgm:cxn modelId="{0D43FF5C-C0B1-47D9-B63B-5E186B5E7658}" type="presParOf" srcId="{81A32803-0BA5-483F-94CF-F96F8EA63138}" destId="{B420059B-9433-4781-919C-D5AF82C0AF30}" srcOrd="8" destOrd="0" presId="urn:microsoft.com/office/officeart/2005/8/layout/cycle2"/>
    <dgm:cxn modelId="{A3998C54-2CB3-4FB4-9939-DCDD13D39E74}" type="presParOf" srcId="{81A32803-0BA5-483F-94CF-F96F8EA63138}" destId="{7A6F2796-A3F6-41A1-8157-87C48CCE743A}" srcOrd="9" destOrd="0" presId="urn:microsoft.com/office/officeart/2005/8/layout/cycle2"/>
    <dgm:cxn modelId="{E2365E77-4FE6-4344-90C0-E4AF5BB45E18}" type="presParOf" srcId="{7A6F2796-A3F6-41A1-8157-87C48CCE743A}" destId="{167A4A50-E0C4-4A63-B23F-16A83327B8A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655C7B2-6D3C-4909-98E6-41E5200EB81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CE4A84-CC6B-4A29-8F33-C80FBC7C0AC7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Prepare: </a:t>
          </a:r>
          <a:r>
            <a:rPr lang="en-US" sz="1200" b="1" dirty="0" smtClean="0"/>
            <a:t>Read an article; Identify vocabulary</a:t>
          </a:r>
          <a:endParaRPr lang="en-US" sz="1200" b="1" baseline="0" dirty="0" smtClean="0"/>
        </a:p>
        <a:p>
          <a:pPr rtl="0"/>
          <a:r>
            <a:rPr lang="en-US" sz="1200" b="1" dirty="0" smtClean="0">
              <a:solidFill>
                <a:schemeClr val="bg1"/>
              </a:solidFill>
            </a:rPr>
            <a:t>Read other articles and watch news for more topic information</a:t>
          </a:r>
          <a:endParaRPr lang="en-US" sz="1200" b="1" baseline="0" dirty="0" smtClean="0"/>
        </a:p>
      </dgm:t>
    </dgm:pt>
    <dgm:pt modelId="{4FCD101C-43F0-40C1-AED3-15C75C2970A6}" type="parTrans" cxnId="{8FF49765-1B5A-4713-9C69-B5970D0FC222}">
      <dgm:prSet/>
      <dgm:spPr/>
      <dgm:t>
        <a:bodyPr/>
        <a:lstStyle/>
        <a:p>
          <a:endParaRPr lang="en-GB"/>
        </a:p>
      </dgm:t>
    </dgm:pt>
    <dgm:pt modelId="{80AEDB95-282B-40C6-A6CD-8A3D26759721}" type="sibTrans" cxnId="{8FF49765-1B5A-4713-9C69-B5970D0FC222}">
      <dgm:prSet custT="1"/>
      <dgm:spPr/>
      <dgm:t>
        <a:bodyPr/>
        <a:lstStyle/>
        <a:p>
          <a:endParaRPr lang="en-GB" sz="1200"/>
        </a:p>
      </dgm:t>
    </dgm:pt>
    <dgm:pt modelId="{4DACBD4B-7B13-4149-901E-8271A310051F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Use: </a:t>
          </a:r>
          <a:r>
            <a:rPr lang="en-US" sz="1200" b="1" dirty="0" smtClean="0"/>
            <a:t>Write  a summary and opinion about the article</a:t>
          </a:r>
        </a:p>
        <a:p>
          <a:pPr rtl="0"/>
          <a:r>
            <a:rPr lang="en-US" sz="1200" b="1" dirty="0" smtClean="0"/>
            <a:t>Use</a:t>
          </a:r>
          <a:r>
            <a:rPr lang="en-US" sz="1200" b="1" baseline="0" dirty="0" smtClean="0"/>
            <a:t> new vocab.</a:t>
          </a:r>
        </a:p>
        <a:p>
          <a:pPr rtl="0"/>
          <a:r>
            <a:rPr lang="en-US" sz="1200" b="1" dirty="0" smtClean="0"/>
            <a:t>Paragraph and use conjunctions to connect ideas and communicate clearly</a:t>
          </a:r>
          <a:endParaRPr lang="en-US" sz="1200" b="1" dirty="0"/>
        </a:p>
      </dgm:t>
    </dgm:pt>
    <dgm:pt modelId="{AE14C88B-15CF-477F-9926-B8FC2F32B0C2}" type="parTrans" cxnId="{6CB06913-3C2B-4235-9379-E7F17197397D}">
      <dgm:prSet/>
      <dgm:spPr/>
      <dgm:t>
        <a:bodyPr/>
        <a:lstStyle/>
        <a:p>
          <a:endParaRPr lang="en-GB"/>
        </a:p>
      </dgm:t>
    </dgm:pt>
    <dgm:pt modelId="{A9652101-BA63-4723-BDFE-3D7C41DA0CB2}" type="sibTrans" cxnId="{6CB06913-3C2B-4235-9379-E7F17197397D}">
      <dgm:prSet custT="1"/>
      <dgm:spPr/>
      <dgm:t>
        <a:bodyPr/>
        <a:lstStyle/>
        <a:p>
          <a:endParaRPr lang="en-GB" sz="1200"/>
        </a:p>
      </dgm:t>
    </dgm:pt>
    <dgm:pt modelId="{D1CC628A-5AEC-4B9B-BEAC-2CE1EEADDC1A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Review:  </a:t>
          </a:r>
          <a:r>
            <a:rPr lang="en-US" sz="1200" b="1" dirty="0" smtClean="0"/>
            <a:t>Rewrite after checking in the writing centre; </a:t>
          </a:r>
        </a:p>
        <a:p>
          <a:pPr rtl="0"/>
          <a:r>
            <a:rPr lang="en-US" sz="1200" b="1" dirty="0" smtClean="0"/>
            <a:t>List the </a:t>
          </a:r>
          <a:r>
            <a:rPr lang="en-US" sz="1200" b="1" baseline="0" dirty="0" smtClean="0"/>
            <a:t>new vocabulary and useful idioms I used</a:t>
          </a:r>
          <a:endParaRPr lang="en-US" sz="1200" dirty="0"/>
        </a:p>
      </dgm:t>
    </dgm:pt>
    <dgm:pt modelId="{33384C94-7C78-4528-BBF9-A2DFC768FD71}" type="parTrans" cxnId="{A1A74AD6-4070-4171-997A-87C22B253A7A}">
      <dgm:prSet/>
      <dgm:spPr/>
      <dgm:t>
        <a:bodyPr/>
        <a:lstStyle/>
        <a:p>
          <a:endParaRPr lang="en-GB"/>
        </a:p>
      </dgm:t>
    </dgm:pt>
    <dgm:pt modelId="{17661D42-D88A-434D-B132-AC529AAD68BB}" type="sibTrans" cxnId="{A1A74AD6-4070-4171-997A-87C22B253A7A}">
      <dgm:prSet custT="1"/>
      <dgm:spPr/>
      <dgm:t>
        <a:bodyPr/>
        <a:lstStyle/>
        <a:p>
          <a:endParaRPr lang="en-GB" sz="1200"/>
        </a:p>
      </dgm:t>
    </dgm:pt>
    <dgm:pt modelId="{EB7783A3-D1BA-4127-BE9E-F14ED7505E4D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Prepare: </a:t>
          </a:r>
          <a:r>
            <a:rPr lang="en-US" sz="1200" b="1" dirty="0" smtClean="0"/>
            <a:t>Search for synonyms &amp; keep notes</a:t>
          </a:r>
          <a:endParaRPr lang="en-US" sz="1200" b="1" baseline="0" dirty="0" smtClean="0"/>
        </a:p>
      </dgm:t>
    </dgm:pt>
    <dgm:pt modelId="{49101A82-5E55-462B-9828-E9AAE9070F1F}" type="parTrans" cxnId="{40D18694-9428-49AA-AA14-CC09958AA5C3}">
      <dgm:prSet/>
      <dgm:spPr/>
      <dgm:t>
        <a:bodyPr/>
        <a:lstStyle/>
        <a:p>
          <a:endParaRPr lang="en-GB"/>
        </a:p>
      </dgm:t>
    </dgm:pt>
    <dgm:pt modelId="{6595E3F9-9154-4F47-A63C-C9AB11C2EA85}" type="sibTrans" cxnId="{40D18694-9428-49AA-AA14-CC09958AA5C3}">
      <dgm:prSet custT="1"/>
      <dgm:spPr/>
      <dgm:t>
        <a:bodyPr/>
        <a:lstStyle/>
        <a:p>
          <a:endParaRPr lang="en-GB" sz="1200"/>
        </a:p>
      </dgm:t>
    </dgm:pt>
    <dgm:pt modelId="{D2D41B37-1BC8-409A-A34B-DCC86DC85E1F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Prepare: </a:t>
          </a:r>
          <a:r>
            <a:rPr lang="en-US" sz="1200" b="1" dirty="0" smtClean="0"/>
            <a:t>Use AWL generator to identify AW</a:t>
          </a:r>
          <a:endParaRPr lang="en-US" sz="1200" b="1" baseline="0" dirty="0" smtClean="0"/>
        </a:p>
        <a:p>
          <a:pPr rtl="0"/>
          <a:r>
            <a:rPr lang="en-US" sz="1200" b="1" dirty="0" smtClean="0">
              <a:solidFill>
                <a:schemeClr val="bg1"/>
              </a:solidFill>
            </a:rPr>
            <a:t>Make a </a:t>
          </a:r>
          <a:r>
            <a:rPr lang="en-US" sz="1200" b="1" dirty="0" err="1" smtClean="0">
              <a:solidFill>
                <a:schemeClr val="bg1"/>
              </a:solidFill>
            </a:rPr>
            <a:t>phrasebank</a:t>
          </a:r>
          <a:endParaRPr lang="en-US" sz="1200" b="1" dirty="0" smtClean="0">
            <a:solidFill>
              <a:schemeClr val="bg1"/>
            </a:solidFill>
          </a:endParaRPr>
        </a:p>
        <a:p>
          <a:pPr rtl="0"/>
          <a:r>
            <a:rPr lang="en-US" sz="1200" b="1" baseline="0" dirty="0" smtClean="0">
              <a:solidFill>
                <a:schemeClr val="bg1"/>
              </a:solidFill>
            </a:rPr>
            <a:t>Use AWL books</a:t>
          </a:r>
          <a:endParaRPr lang="en-US" sz="1200" b="1" baseline="0" dirty="0" smtClean="0"/>
        </a:p>
      </dgm:t>
    </dgm:pt>
    <dgm:pt modelId="{411F6870-C2B5-49F9-B3BC-ABDF149287ED}" type="parTrans" cxnId="{4B86161F-D496-4A9E-A2F1-D03EC389A716}">
      <dgm:prSet/>
      <dgm:spPr/>
      <dgm:t>
        <a:bodyPr/>
        <a:lstStyle/>
        <a:p>
          <a:endParaRPr lang="en-GB"/>
        </a:p>
      </dgm:t>
    </dgm:pt>
    <dgm:pt modelId="{DB5FC5BB-0627-41D1-8509-89DBEE34EAFF}" type="sibTrans" cxnId="{4B86161F-D496-4A9E-A2F1-D03EC389A716}">
      <dgm:prSet custT="1"/>
      <dgm:spPr/>
      <dgm:t>
        <a:bodyPr/>
        <a:lstStyle/>
        <a:p>
          <a:endParaRPr lang="en-GB" sz="1200"/>
        </a:p>
      </dgm:t>
    </dgm:pt>
    <dgm:pt modelId="{3FD54B7C-DB02-4367-BA6F-3DB1D0CA4F13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Prepare: </a:t>
          </a:r>
          <a:r>
            <a:rPr lang="en-US" sz="1200" b="1" dirty="0" smtClean="0"/>
            <a:t>Read an opposing article</a:t>
          </a:r>
          <a:endParaRPr lang="en-US" sz="1200" b="1" baseline="0" dirty="0" smtClean="0"/>
        </a:p>
      </dgm:t>
    </dgm:pt>
    <dgm:pt modelId="{8ADD7865-3176-4F29-B4A9-913638852C01}" type="parTrans" cxnId="{25F43490-121D-4436-99B1-B9D8AA77079B}">
      <dgm:prSet/>
      <dgm:spPr/>
      <dgm:t>
        <a:bodyPr/>
        <a:lstStyle/>
        <a:p>
          <a:endParaRPr lang="en-GB"/>
        </a:p>
      </dgm:t>
    </dgm:pt>
    <dgm:pt modelId="{A2DC4721-0403-409B-91AD-B3F70939031D}" type="sibTrans" cxnId="{25F43490-121D-4436-99B1-B9D8AA77079B}">
      <dgm:prSet custT="1"/>
      <dgm:spPr/>
      <dgm:t>
        <a:bodyPr/>
        <a:lstStyle/>
        <a:p>
          <a:endParaRPr lang="en-GB" sz="1200"/>
        </a:p>
      </dgm:t>
    </dgm:pt>
    <dgm:pt modelId="{2565342A-0BCB-45BA-88DB-D396F12A1B2A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Use: </a:t>
          </a:r>
          <a:r>
            <a:rPr lang="en-US" sz="1200" b="1" dirty="0" smtClean="0"/>
            <a:t>summarize and contrast 2 opposing article</a:t>
          </a:r>
          <a:endParaRPr lang="en-US" sz="1200" b="1" baseline="0" dirty="0" smtClean="0"/>
        </a:p>
      </dgm:t>
    </dgm:pt>
    <dgm:pt modelId="{E12B0AD0-D61E-4EB2-8518-2AA99ECF7B3F}" type="parTrans" cxnId="{70C55ED7-2B20-4B0B-A0AB-475C57F0530B}">
      <dgm:prSet/>
      <dgm:spPr/>
      <dgm:t>
        <a:bodyPr/>
        <a:lstStyle/>
        <a:p>
          <a:endParaRPr lang="en-GB"/>
        </a:p>
      </dgm:t>
    </dgm:pt>
    <dgm:pt modelId="{D227DC2C-8EA4-4259-859A-1DA0276DFC76}" type="sibTrans" cxnId="{70C55ED7-2B20-4B0B-A0AB-475C57F0530B}">
      <dgm:prSet/>
      <dgm:spPr/>
      <dgm:t>
        <a:bodyPr/>
        <a:lstStyle/>
        <a:p>
          <a:endParaRPr lang="en-GB"/>
        </a:p>
      </dgm:t>
    </dgm:pt>
    <dgm:pt modelId="{81A32803-0BA5-483F-94CF-F96F8EA63138}" type="pres">
      <dgm:prSet presAssocID="{6655C7B2-6D3C-4909-98E6-41E5200EB8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153015-4F10-4FA5-954F-99FFC7BD3B8E}" type="pres">
      <dgm:prSet presAssocID="{AACE4A84-CC6B-4A29-8F33-C80FBC7C0AC7}" presName="node" presStyleLbl="node1" presStyleIdx="0" presStyleCnt="7" custScaleX="185311" custScaleY="186641" custRadScaleRad="74919" custRadScaleInc="-93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7D092D-7D66-4519-9E3B-6BAA29333979}" type="pres">
      <dgm:prSet presAssocID="{80AEDB95-282B-40C6-A6CD-8A3D26759721}" presName="sibTrans" presStyleLbl="sibTrans2D1" presStyleIdx="0" presStyleCnt="7"/>
      <dgm:spPr/>
      <dgm:t>
        <a:bodyPr/>
        <a:lstStyle/>
        <a:p>
          <a:endParaRPr lang="en-GB"/>
        </a:p>
      </dgm:t>
    </dgm:pt>
    <dgm:pt modelId="{B423880A-608B-4C2A-9841-7D14B70A14AB}" type="pres">
      <dgm:prSet presAssocID="{80AEDB95-282B-40C6-A6CD-8A3D26759721}" presName="connectorText" presStyleLbl="sibTrans2D1" presStyleIdx="0" presStyleCnt="7"/>
      <dgm:spPr/>
      <dgm:t>
        <a:bodyPr/>
        <a:lstStyle/>
        <a:p>
          <a:endParaRPr lang="en-GB"/>
        </a:p>
      </dgm:t>
    </dgm:pt>
    <dgm:pt modelId="{1DC273DE-8B93-4360-B4DF-70CD45E14E6C}" type="pres">
      <dgm:prSet presAssocID="{4DACBD4B-7B13-4149-901E-8271A310051F}" presName="node" presStyleLbl="node1" presStyleIdx="1" presStyleCnt="7" custScaleX="226245" custScaleY="224764" custRadScaleRad="79791" custRadScaleInc="3016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1AD8B6-8129-444C-8892-F0E5F786499A}" type="pres">
      <dgm:prSet presAssocID="{A9652101-BA63-4723-BDFE-3D7C41DA0CB2}" presName="sibTrans" presStyleLbl="sibTrans2D1" presStyleIdx="1" presStyleCnt="7"/>
      <dgm:spPr/>
      <dgm:t>
        <a:bodyPr/>
        <a:lstStyle/>
        <a:p>
          <a:endParaRPr lang="en-GB"/>
        </a:p>
      </dgm:t>
    </dgm:pt>
    <dgm:pt modelId="{09C09E08-F640-420D-8FA0-1DFBBE6EAF5D}" type="pres">
      <dgm:prSet presAssocID="{A9652101-BA63-4723-BDFE-3D7C41DA0CB2}" presName="connectorText" presStyleLbl="sibTrans2D1" presStyleIdx="1" presStyleCnt="7"/>
      <dgm:spPr/>
      <dgm:t>
        <a:bodyPr/>
        <a:lstStyle/>
        <a:p>
          <a:endParaRPr lang="en-GB"/>
        </a:p>
      </dgm:t>
    </dgm:pt>
    <dgm:pt modelId="{DAE9F862-652D-4825-A086-96F4F6201530}" type="pres">
      <dgm:prSet presAssocID="{D1CC628A-5AEC-4B9B-BEAC-2CE1EEADDC1A}" presName="node" presStyleLbl="node1" presStyleIdx="2" presStyleCnt="7" custScaleX="190013" custScaleY="182933" custRadScaleRad="101409" custRadScaleInc="5263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95431E-BEF5-45B7-830F-9B3D5E61B19B}" type="pres">
      <dgm:prSet presAssocID="{17661D42-D88A-434D-B132-AC529AAD68BB}" presName="sibTrans" presStyleLbl="sibTrans2D1" presStyleIdx="2" presStyleCnt="7" custAng="11246530" custScaleX="73791" custLinFactY="-300000" custLinFactNeighborX="27945" custLinFactNeighborY="-363381"/>
      <dgm:spPr/>
      <dgm:t>
        <a:bodyPr/>
        <a:lstStyle/>
        <a:p>
          <a:endParaRPr lang="en-GB"/>
        </a:p>
      </dgm:t>
    </dgm:pt>
    <dgm:pt modelId="{C7D5EA59-1306-49D6-8CBB-2E6022C8FF67}" type="pres">
      <dgm:prSet presAssocID="{17661D42-D88A-434D-B132-AC529AAD68BB}" presName="connectorText" presStyleLbl="sibTrans2D1" presStyleIdx="2" presStyleCnt="7"/>
      <dgm:spPr/>
      <dgm:t>
        <a:bodyPr/>
        <a:lstStyle/>
        <a:p>
          <a:endParaRPr lang="en-GB"/>
        </a:p>
      </dgm:t>
    </dgm:pt>
    <dgm:pt modelId="{49AD7563-6211-4EDB-903F-BDC8654E6442}" type="pres">
      <dgm:prSet presAssocID="{2565342A-0BCB-45BA-88DB-D396F12A1B2A}" presName="node" presStyleLbl="node1" presStyleIdx="3" presStyleCnt="7" custScaleX="154459" custScaleY="112242" custRadScaleRad="206456" custRadScaleInc="-1659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26AA39-0A93-48DA-9E1F-2F8BB50B8539}" type="pres">
      <dgm:prSet presAssocID="{D227DC2C-8EA4-4259-859A-1DA0276DFC76}" presName="sibTrans" presStyleLbl="sibTrans2D1" presStyleIdx="3" presStyleCnt="7" custAng="17917740" custScaleX="115695" custScaleY="96483" custLinFactX="-7444" custLinFactY="100000" custLinFactNeighborX="-100000" custLinFactNeighborY="149308"/>
      <dgm:spPr/>
      <dgm:t>
        <a:bodyPr/>
        <a:lstStyle/>
        <a:p>
          <a:endParaRPr lang="en-GB"/>
        </a:p>
      </dgm:t>
    </dgm:pt>
    <dgm:pt modelId="{4D8407DE-DCA7-4EEA-8F6C-A395DD705674}" type="pres">
      <dgm:prSet presAssocID="{D227DC2C-8EA4-4259-859A-1DA0276DFC76}" presName="connectorText" presStyleLbl="sibTrans2D1" presStyleIdx="3" presStyleCnt="7"/>
      <dgm:spPr/>
      <dgm:t>
        <a:bodyPr/>
        <a:lstStyle/>
        <a:p>
          <a:endParaRPr lang="en-GB"/>
        </a:p>
      </dgm:t>
    </dgm:pt>
    <dgm:pt modelId="{76F80F65-03CD-4F63-8B8D-75D3CBF9CB8F}" type="pres">
      <dgm:prSet presAssocID="{EB7783A3-D1BA-4127-BE9E-F14ED7505E4D}" presName="node" presStyleLbl="node1" presStyleIdx="4" presStyleCnt="7" custScaleX="139555" custScaleY="129861" custRadScaleRad="163303" custRadScaleInc="-5288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81B4DD-9DC9-49DC-8E34-33F985A2F520}" type="pres">
      <dgm:prSet presAssocID="{6595E3F9-9154-4F47-A63C-C9AB11C2EA85}" presName="sibTrans" presStyleLbl="sibTrans2D1" presStyleIdx="4" presStyleCnt="7" custAng="7078790" custScaleX="35856" custLinFactY="100000" custLinFactNeighborX="-49699" custLinFactNeighborY="160007"/>
      <dgm:spPr/>
      <dgm:t>
        <a:bodyPr/>
        <a:lstStyle/>
        <a:p>
          <a:endParaRPr lang="en-GB"/>
        </a:p>
      </dgm:t>
    </dgm:pt>
    <dgm:pt modelId="{59F3995D-3207-4A10-95B7-E40AE83B4D30}" type="pres">
      <dgm:prSet presAssocID="{6595E3F9-9154-4F47-A63C-C9AB11C2EA85}" presName="connectorText" presStyleLbl="sibTrans2D1" presStyleIdx="4" presStyleCnt="7"/>
      <dgm:spPr/>
      <dgm:t>
        <a:bodyPr/>
        <a:lstStyle/>
        <a:p>
          <a:endParaRPr lang="en-GB"/>
        </a:p>
      </dgm:t>
    </dgm:pt>
    <dgm:pt modelId="{B420059B-9433-4781-919C-D5AF82C0AF30}" type="pres">
      <dgm:prSet presAssocID="{D2D41B37-1BC8-409A-A34B-DCC86DC85E1F}" presName="node" presStyleLbl="node1" presStyleIdx="5" presStyleCnt="7" custScaleX="181143" custScaleY="185350" custRadScaleRad="206813" custRadScaleInc="1840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6F2796-A3F6-41A1-8157-87C48CCE743A}" type="pres">
      <dgm:prSet presAssocID="{DB5FC5BB-0627-41D1-8509-89DBEE34EAFF}" presName="sibTrans" presStyleLbl="sibTrans2D1" presStyleIdx="5" presStyleCnt="7" custAng="303400" custScaleX="41503" custLinFactNeighborX="-57853" custLinFactNeighborY="31133"/>
      <dgm:spPr/>
      <dgm:t>
        <a:bodyPr/>
        <a:lstStyle/>
        <a:p>
          <a:endParaRPr lang="en-GB"/>
        </a:p>
      </dgm:t>
    </dgm:pt>
    <dgm:pt modelId="{167A4A50-E0C4-4A63-B23F-16A83327B8A1}" type="pres">
      <dgm:prSet presAssocID="{DB5FC5BB-0627-41D1-8509-89DBEE34EAFF}" presName="connectorText" presStyleLbl="sibTrans2D1" presStyleIdx="5" presStyleCnt="7"/>
      <dgm:spPr/>
      <dgm:t>
        <a:bodyPr/>
        <a:lstStyle/>
        <a:p>
          <a:endParaRPr lang="en-GB"/>
        </a:p>
      </dgm:t>
    </dgm:pt>
    <dgm:pt modelId="{B109B148-01BA-4AC9-95EE-16826E3F4521}" type="pres">
      <dgm:prSet presAssocID="{3FD54B7C-DB02-4367-BA6F-3DB1D0CA4F13}" presName="node" presStyleLbl="node1" presStyleIdx="6" presStyleCnt="7" custScaleX="139557" custScaleY="82439" custRadScaleRad="186277" custRadScaleInc="3893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D9EF11-E5B3-4209-904C-85BC9639A0F3}" type="pres">
      <dgm:prSet presAssocID="{A2DC4721-0403-409B-91AD-B3F70939031D}" presName="sibTrans" presStyleLbl="sibTrans2D1" presStyleIdx="6" presStyleCnt="7" custAng="241922" custScaleX="189236" custLinFactNeighborX="-24300" custLinFactNeighborY="-44065"/>
      <dgm:spPr/>
      <dgm:t>
        <a:bodyPr/>
        <a:lstStyle/>
        <a:p>
          <a:endParaRPr lang="en-GB"/>
        </a:p>
      </dgm:t>
    </dgm:pt>
    <dgm:pt modelId="{9ED43268-A246-411A-B060-0B124F81DFFC}" type="pres">
      <dgm:prSet presAssocID="{A2DC4721-0403-409B-91AD-B3F70939031D}" presName="connectorText" presStyleLbl="sibTrans2D1" presStyleIdx="6" presStyleCnt="7"/>
      <dgm:spPr/>
      <dgm:t>
        <a:bodyPr/>
        <a:lstStyle/>
        <a:p>
          <a:endParaRPr lang="en-GB"/>
        </a:p>
      </dgm:t>
    </dgm:pt>
  </dgm:ptLst>
  <dgm:cxnLst>
    <dgm:cxn modelId="{ABD9D496-FBC5-4F99-976E-721385B849FD}" type="presOf" srcId="{6595E3F9-9154-4F47-A63C-C9AB11C2EA85}" destId="{2C81B4DD-9DC9-49DC-8E34-33F985A2F520}" srcOrd="0" destOrd="0" presId="urn:microsoft.com/office/officeart/2005/8/layout/cycle2"/>
    <dgm:cxn modelId="{37DE63E0-F0A9-4128-808D-E422949AB4E9}" type="presOf" srcId="{D227DC2C-8EA4-4259-859A-1DA0276DFC76}" destId="{C726AA39-0A93-48DA-9E1F-2F8BB50B8539}" srcOrd="0" destOrd="0" presId="urn:microsoft.com/office/officeart/2005/8/layout/cycle2"/>
    <dgm:cxn modelId="{F6D7462E-B528-4CC9-A652-ABA81EEB1FA6}" type="presOf" srcId="{80AEDB95-282B-40C6-A6CD-8A3D26759721}" destId="{7E7D092D-7D66-4519-9E3B-6BAA29333979}" srcOrd="0" destOrd="0" presId="urn:microsoft.com/office/officeart/2005/8/layout/cycle2"/>
    <dgm:cxn modelId="{F29B6AA3-1146-44B3-915C-260698D1ED16}" type="presOf" srcId="{DB5FC5BB-0627-41D1-8509-89DBEE34EAFF}" destId="{167A4A50-E0C4-4A63-B23F-16A83327B8A1}" srcOrd="1" destOrd="0" presId="urn:microsoft.com/office/officeart/2005/8/layout/cycle2"/>
    <dgm:cxn modelId="{C9E0542D-C384-4392-9243-2AAAA76B99B6}" type="presOf" srcId="{17661D42-D88A-434D-B132-AC529AAD68BB}" destId="{C7D5EA59-1306-49D6-8CBB-2E6022C8FF67}" srcOrd="1" destOrd="0" presId="urn:microsoft.com/office/officeart/2005/8/layout/cycle2"/>
    <dgm:cxn modelId="{6CB06913-3C2B-4235-9379-E7F17197397D}" srcId="{6655C7B2-6D3C-4909-98E6-41E5200EB81B}" destId="{4DACBD4B-7B13-4149-901E-8271A310051F}" srcOrd="1" destOrd="0" parTransId="{AE14C88B-15CF-477F-9926-B8FC2F32B0C2}" sibTransId="{A9652101-BA63-4723-BDFE-3D7C41DA0CB2}"/>
    <dgm:cxn modelId="{365DA1F4-2696-4200-AAAB-7F071E89FCF8}" type="presOf" srcId="{6655C7B2-6D3C-4909-98E6-41E5200EB81B}" destId="{81A32803-0BA5-483F-94CF-F96F8EA63138}" srcOrd="0" destOrd="0" presId="urn:microsoft.com/office/officeart/2005/8/layout/cycle2"/>
    <dgm:cxn modelId="{25F43490-121D-4436-99B1-B9D8AA77079B}" srcId="{6655C7B2-6D3C-4909-98E6-41E5200EB81B}" destId="{3FD54B7C-DB02-4367-BA6F-3DB1D0CA4F13}" srcOrd="6" destOrd="0" parTransId="{8ADD7865-3176-4F29-B4A9-913638852C01}" sibTransId="{A2DC4721-0403-409B-91AD-B3F70939031D}"/>
    <dgm:cxn modelId="{79939E52-66EA-498A-A3A8-09D958A2A772}" type="presOf" srcId="{D2D41B37-1BC8-409A-A34B-DCC86DC85E1F}" destId="{B420059B-9433-4781-919C-D5AF82C0AF30}" srcOrd="0" destOrd="0" presId="urn:microsoft.com/office/officeart/2005/8/layout/cycle2"/>
    <dgm:cxn modelId="{5BE4F3FD-2F25-4AD9-AF4F-79325FF4F4B5}" type="presOf" srcId="{6595E3F9-9154-4F47-A63C-C9AB11C2EA85}" destId="{59F3995D-3207-4A10-95B7-E40AE83B4D30}" srcOrd="1" destOrd="0" presId="urn:microsoft.com/office/officeart/2005/8/layout/cycle2"/>
    <dgm:cxn modelId="{CA862C46-844B-4AA1-BD54-0701C2210E34}" type="presOf" srcId="{D1CC628A-5AEC-4B9B-BEAC-2CE1EEADDC1A}" destId="{DAE9F862-652D-4825-A086-96F4F6201530}" srcOrd="0" destOrd="0" presId="urn:microsoft.com/office/officeart/2005/8/layout/cycle2"/>
    <dgm:cxn modelId="{A1A74AD6-4070-4171-997A-87C22B253A7A}" srcId="{6655C7B2-6D3C-4909-98E6-41E5200EB81B}" destId="{D1CC628A-5AEC-4B9B-BEAC-2CE1EEADDC1A}" srcOrd="2" destOrd="0" parTransId="{33384C94-7C78-4528-BBF9-A2DFC768FD71}" sibTransId="{17661D42-D88A-434D-B132-AC529AAD68BB}"/>
    <dgm:cxn modelId="{F79B0A66-A6EE-4DCF-A166-791521C1B857}" type="presOf" srcId="{A2DC4721-0403-409B-91AD-B3F70939031D}" destId="{9ED43268-A246-411A-B060-0B124F81DFFC}" srcOrd="1" destOrd="0" presId="urn:microsoft.com/office/officeart/2005/8/layout/cycle2"/>
    <dgm:cxn modelId="{7AC74F48-45CE-49A0-861B-AA440A55176D}" type="presOf" srcId="{4DACBD4B-7B13-4149-901E-8271A310051F}" destId="{1DC273DE-8B93-4360-B4DF-70CD45E14E6C}" srcOrd="0" destOrd="0" presId="urn:microsoft.com/office/officeart/2005/8/layout/cycle2"/>
    <dgm:cxn modelId="{70C55ED7-2B20-4B0B-A0AB-475C57F0530B}" srcId="{6655C7B2-6D3C-4909-98E6-41E5200EB81B}" destId="{2565342A-0BCB-45BA-88DB-D396F12A1B2A}" srcOrd="3" destOrd="0" parTransId="{E12B0AD0-D61E-4EB2-8518-2AA99ECF7B3F}" sibTransId="{D227DC2C-8EA4-4259-859A-1DA0276DFC76}"/>
    <dgm:cxn modelId="{534C2015-D634-421D-BC1C-B4E43186ABB6}" type="presOf" srcId="{A9652101-BA63-4723-BDFE-3D7C41DA0CB2}" destId="{561AD8B6-8129-444C-8892-F0E5F786499A}" srcOrd="0" destOrd="0" presId="urn:microsoft.com/office/officeart/2005/8/layout/cycle2"/>
    <dgm:cxn modelId="{E240AF54-40B2-48CE-B3BC-69813517F63E}" type="presOf" srcId="{3FD54B7C-DB02-4367-BA6F-3DB1D0CA4F13}" destId="{B109B148-01BA-4AC9-95EE-16826E3F4521}" srcOrd="0" destOrd="0" presId="urn:microsoft.com/office/officeart/2005/8/layout/cycle2"/>
    <dgm:cxn modelId="{7707D556-4538-4C09-822B-5C64DB23976B}" type="presOf" srcId="{17661D42-D88A-434D-B132-AC529AAD68BB}" destId="{AB95431E-BEF5-45B7-830F-9B3D5E61B19B}" srcOrd="0" destOrd="0" presId="urn:microsoft.com/office/officeart/2005/8/layout/cycle2"/>
    <dgm:cxn modelId="{CFF9548D-7392-4A09-8BCD-F62D95C719FD}" type="presOf" srcId="{AACE4A84-CC6B-4A29-8F33-C80FBC7C0AC7}" destId="{1E153015-4F10-4FA5-954F-99FFC7BD3B8E}" srcOrd="0" destOrd="0" presId="urn:microsoft.com/office/officeart/2005/8/layout/cycle2"/>
    <dgm:cxn modelId="{46AF7B0A-B789-430B-B333-CAE8A8659D55}" type="presOf" srcId="{2565342A-0BCB-45BA-88DB-D396F12A1B2A}" destId="{49AD7563-6211-4EDB-903F-BDC8654E6442}" srcOrd="0" destOrd="0" presId="urn:microsoft.com/office/officeart/2005/8/layout/cycle2"/>
    <dgm:cxn modelId="{40D18694-9428-49AA-AA14-CC09958AA5C3}" srcId="{6655C7B2-6D3C-4909-98E6-41E5200EB81B}" destId="{EB7783A3-D1BA-4127-BE9E-F14ED7505E4D}" srcOrd="4" destOrd="0" parTransId="{49101A82-5E55-462B-9828-E9AAE9070F1F}" sibTransId="{6595E3F9-9154-4F47-A63C-C9AB11C2EA85}"/>
    <dgm:cxn modelId="{EBC0595D-6DD4-428C-A666-D8CD5F0401BD}" type="presOf" srcId="{A9652101-BA63-4723-BDFE-3D7C41DA0CB2}" destId="{09C09E08-F640-420D-8FA0-1DFBBE6EAF5D}" srcOrd="1" destOrd="0" presId="urn:microsoft.com/office/officeart/2005/8/layout/cycle2"/>
    <dgm:cxn modelId="{8D0C36D2-62C7-43CB-B344-42E304D4A1C3}" type="presOf" srcId="{A2DC4721-0403-409B-91AD-B3F70939031D}" destId="{00D9EF11-E5B3-4209-904C-85BC9639A0F3}" srcOrd="0" destOrd="0" presId="urn:microsoft.com/office/officeart/2005/8/layout/cycle2"/>
    <dgm:cxn modelId="{DB75DF7F-7B3B-4D22-B1F4-112FDBA82345}" type="presOf" srcId="{DB5FC5BB-0627-41D1-8509-89DBEE34EAFF}" destId="{7A6F2796-A3F6-41A1-8157-87C48CCE743A}" srcOrd="0" destOrd="0" presId="urn:microsoft.com/office/officeart/2005/8/layout/cycle2"/>
    <dgm:cxn modelId="{BE8AF3BE-304D-46DB-BEF4-35E02C5B07CC}" type="presOf" srcId="{80AEDB95-282B-40C6-A6CD-8A3D26759721}" destId="{B423880A-608B-4C2A-9841-7D14B70A14AB}" srcOrd="1" destOrd="0" presId="urn:microsoft.com/office/officeart/2005/8/layout/cycle2"/>
    <dgm:cxn modelId="{DBDA4227-8215-40C5-AC88-111C5FEFFF0B}" type="presOf" srcId="{D227DC2C-8EA4-4259-859A-1DA0276DFC76}" destId="{4D8407DE-DCA7-4EEA-8F6C-A395DD705674}" srcOrd="1" destOrd="0" presId="urn:microsoft.com/office/officeart/2005/8/layout/cycle2"/>
    <dgm:cxn modelId="{4B86161F-D496-4A9E-A2F1-D03EC389A716}" srcId="{6655C7B2-6D3C-4909-98E6-41E5200EB81B}" destId="{D2D41B37-1BC8-409A-A34B-DCC86DC85E1F}" srcOrd="5" destOrd="0" parTransId="{411F6870-C2B5-49F9-B3BC-ABDF149287ED}" sibTransId="{DB5FC5BB-0627-41D1-8509-89DBEE34EAFF}"/>
    <dgm:cxn modelId="{539DC1E5-43BB-495D-8DC9-3FE3171D5C28}" type="presOf" srcId="{EB7783A3-D1BA-4127-BE9E-F14ED7505E4D}" destId="{76F80F65-03CD-4F63-8B8D-75D3CBF9CB8F}" srcOrd="0" destOrd="0" presId="urn:microsoft.com/office/officeart/2005/8/layout/cycle2"/>
    <dgm:cxn modelId="{8FF49765-1B5A-4713-9C69-B5970D0FC222}" srcId="{6655C7B2-6D3C-4909-98E6-41E5200EB81B}" destId="{AACE4A84-CC6B-4A29-8F33-C80FBC7C0AC7}" srcOrd="0" destOrd="0" parTransId="{4FCD101C-43F0-40C1-AED3-15C75C2970A6}" sibTransId="{80AEDB95-282B-40C6-A6CD-8A3D26759721}"/>
    <dgm:cxn modelId="{9EBED921-8E3C-445D-A68E-2C0B941057F8}" type="presParOf" srcId="{81A32803-0BA5-483F-94CF-F96F8EA63138}" destId="{1E153015-4F10-4FA5-954F-99FFC7BD3B8E}" srcOrd="0" destOrd="0" presId="urn:microsoft.com/office/officeart/2005/8/layout/cycle2"/>
    <dgm:cxn modelId="{E205416C-246A-4E9D-82F2-1148C480D492}" type="presParOf" srcId="{81A32803-0BA5-483F-94CF-F96F8EA63138}" destId="{7E7D092D-7D66-4519-9E3B-6BAA29333979}" srcOrd="1" destOrd="0" presId="urn:microsoft.com/office/officeart/2005/8/layout/cycle2"/>
    <dgm:cxn modelId="{5E4E6E51-0564-4794-9E00-F61B86D66E7B}" type="presParOf" srcId="{7E7D092D-7D66-4519-9E3B-6BAA29333979}" destId="{B423880A-608B-4C2A-9841-7D14B70A14AB}" srcOrd="0" destOrd="0" presId="urn:microsoft.com/office/officeart/2005/8/layout/cycle2"/>
    <dgm:cxn modelId="{487B04A5-791F-468A-BCFC-9592389B32E5}" type="presParOf" srcId="{81A32803-0BA5-483F-94CF-F96F8EA63138}" destId="{1DC273DE-8B93-4360-B4DF-70CD45E14E6C}" srcOrd="2" destOrd="0" presId="urn:microsoft.com/office/officeart/2005/8/layout/cycle2"/>
    <dgm:cxn modelId="{9A390707-9E42-47DE-9EC2-959BEF5EE290}" type="presParOf" srcId="{81A32803-0BA5-483F-94CF-F96F8EA63138}" destId="{561AD8B6-8129-444C-8892-F0E5F786499A}" srcOrd="3" destOrd="0" presId="urn:microsoft.com/office/officeart/2005/8/layout/cycle2"/>
    <dgm:cxn modelId="{ABBEF48A-0C28-48DE-85E5-3623E684C9C2}" type="presParOf" srcId="{561AD8B6-8129-444C-8892-F0E5F786499A}" destId="{09C09E08-F640-420D-8FA0-1DFBBE6EAF5D}" srcOrd="0" destOrd="0" presId="urn:microsoft.com/office/officeart/2005/8/layout/cycle2"/>
    <dgm:cxn modelId="{7D6F464D-602A-4DB7-83F7-0D64D9FC3E9B}" type="presParOf" srcId="{81A32803-0BA5-483F-94CF-F96F8EA63138}" destId="{DAE9F862-652D-4825-A086-96F4F6201530}" srcOrd="4" destOrd="0" presId="urn:microsoft.com/office/officeart/2005/8/layout/cycle2"/>
    <dgm:cxn modelId="{64CBAEAD-1DA1-4032-B044-79EC4942AF87}" type="presParOf" srcId="{81A32803-0BA5-483F-94CF-F96F8EA63138}" destId="{AB95431E-BEF5-45B7-830F-9B3D5E61B19B}" srcOrd="5" destOrd="0" presId="urn:microsoft.com/office/officeart/2005/8/layout/cycle2"/>
    <dgm:cxn modelId="{0B8075AB-30F0-46CF-B92C-9C47B87DBF1A}" type="presParOf" srcId="{AB95431E-BEF5-45B7-830F-9B3D5E61B19B}" destId="{C7D5EA59-1306-49D6-8CBB-2E6022C8FF67}" srcOrd="0" destOrd="0" presId="urn:microsoft.com/office/officeart/2005/8/layout/cycle2"/>
    <dgm:cxn modelId="{55FADCA7-9ED5-4292-B700-AA74B7078ABE}" type="presParOf" srcId="{81A32803-0BA5-483F-94CF-F96F8EA63138}" destId="{49AD7563-6211-4EDB-903F-BDC8654E6442}" srcOrd="6" destOrd="0" presId="urn:microsoft.com/office/officeart/2005/8/layout/cycle2"/>
    <dgm:cxn modelId="{CB28F970-3798-4CFF-9676-0CD4D6A5F185}" type="presParOf" srcId="{81A32803-0BA5-483F-94CF-F96F8EA63138}" destId="{C726AA39-0A93-48DA-9E1F-2F8BB50B8539}" srcOrd="7" destOrd="0" presId="urn:microsoft.com/office/officeart/2005/8/layout/cycle2"/>
    <dgm:cxn modelId="{8A02154E-7C44-4AB2-81E7-D9EC2950A8FE}" type="presParOf" srcId="{C726AA39-0A93-48DA-9E1F-2F8BB50B8539}" destId="{4D8407DE-DCA7-4EEA-8F6C-A395DD705674}" srcOrd="0" destOrd="0" presId="urn:microsoft.com/office/officeart/2005/8/layout/cycle2"/>
    <dgm:cxn modelId="{181877D9-1D7B-45F4-ADE1-2BC4F6C415E0}" type="presParOf" srcId="{81A32803-0BA5-483F-94CF-F96F8EA63138}" destId="{76F80F65-03CD-4F63-8B8D-75D3CBF9CB8F}" srcOrd="8" destOrd="0" presId="urn:microsoft.com/office/officeart/2005/8/layout/cycle2"/>
    <dgm:cxn modelId="{31AAAD03-23AD-4626-8F2F-956B098B4330}" type="presParOf" srcId="{81A32803-0BA5-483F-94CF-F96F8EA63138}" destId="{2C81B4DD-9DC9-49DC-8E34-33F985A2F520}" srcOrd="9" destOrd="0" presId="urn:microsoft.com/office/officeart/2005/8/layout/cycle2"/>
    <dgm:cxn modelId="{0C86C876-8323-46EA-B9CE-2EFC7B8CAB14}" type="presParOf" srcId="{2C81B4DD-9DC9-49DC-8E34-33F985A2F520}" destId="{59F3995D-3207-4A10-95B7-E40AE83B4D30}" srcOrd="0" destOrd="0" presId="urn:microsoft.com/office/officeart/2005/8/layout/cycle2"/>
    <dgm:cxn modelId="{F5ECA8E3-5AA7-4C82-A244-54D787E19AE3}" type="presParOf" srcId="{81A32803-0BA5-483F-94CF-F96F8EA63138}" destId="{B420059B-9433-4781-919C-D5AF82C0AF30}" srcOrd="10" destOrd="0" presId="urn:microsoft.com/office/officeart/2005/8/layout/cycle2"/>
    <dgm:cxn modelId="{2308FA1C-5E5E-4295-803A-9C6C99DEEDDE}" type="presParOf" srcId="{81A32803-0BA5-483F-94CF-F96F8EA63138}" destId="{7A6F2796-A3F6-41A1-8157-87C48CCE743A}" srcOrd="11" destOrd="0" presId="urn:microsoft.com/office/officeart/2005/8/layout/cycle2"/>
    <dgm:cxn modelId="{FB8145A0-E182-4B74-8FFF-E4C0DB38456F}" type="presParOf" srcId="{7A6F2796-A3F6-41A1-8157-87C48CCE743A}" destId="{167A4A50-E0C4-4A63-B23F-16A83327B8A1}" srcOrd="0" destOrd="0" presId="urn:microsoft.com/office/officeart/2005/8/layout/cycle2"/>
    <dgm:cxn modelId="{A638DBE9-3284-4D72-A113-606AA2F5ABDA}" type="presParOf" srcId="{81A32803-0BA5-483F-94CF-F96F8EA63138}" destId="{B109B148-01BA-4AC9-95EE-16826E3F4521}" srcOrd="12" destOrd="0" presId="urn:microsoft.com/office/officeart/2005/8/layout/cycle2"/>
    <dgm:cxn modelId="{39B6C1F8-6DC9-426D-9560-DF75AB85A79F}" type="presParOf" srcId="{81A32803-0BA5-483F-94CF-F96F8EA63138}" destId="{00D9EF11-E5B3-4209-904C-85BC9639A0F3}" srcOrd="13" destOrd="0" presId="urn:microsoft.com/office/officeart/2005/8/layout/cycle2"/>
    <dgm:cxn modelId="{3B864BE7-D322-4734-8EF4-6E037B4413E5}" type="presParOf" srcId="{00D9EF11-E5B3-4209-904C-85BC9639A0F3}" destId="{9ED43268-A246-411A-B060-0B124F81DFF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655C7B2-6D3C-4909-98E6-41E5200EB81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CE4A84-CC6B-4A29-8F33-C80FBC7C0AC7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Prepare: </a:t>
          </a:r>
          <a:r>
            <a:rPr lang="en-US" sz="1200" b="1" dirty="0" smtClean="0"/>
            <a:t>Read an article; Identify vocabulary</a:t>
          </a:r>
          <a:endParaRPr lang="en-US" sz="1200" b="1" baseline="0" dirty="0" smtClean="0"/>
        </a:p>
        <a:p>
          <a:pPr rtl="0"/>
          <a:r>
            <a:rPr lang="en-US" sz="1200" b="1" u="sng" dirty="0" smtClean="0">
              <a:solidFill>
                <a:schemeClr val="bg1"/>
              </a:solidFill>
            </a:rPr>
            <a:t>Read other articles and watch news for more topic information</a:t>
          </a:r>
          <a:endParaRPr lang="en-US" sz="1200" b="1" u="sng" baseline="0" dirty="0" smtClean="0"/>
        </a:p>
      </dgm:t>
    </dgm:pt>
    <dgm:pt modelId="{4FCD101C-43F0-40C1-AED3-15C75C2970A6}" type="parTrans" cxnId="{8FF49765-1B5A-4713-9C69-B5970D0FC222}">
      <dgm:prSet/>
      <dgm:spPr/>
      <dgm:t>
        <a:bodyPr/>
        <a:lstStyle/>
        <a:p>
          <a:endParaRPr lang="en-GB"/>
        </a:p>
      </dgm:t>
    </dgm:pt>
    <dgm:pt modelId="{80AEDB95-282B-40C6-A6CD-8A3D26759721}" type="sibTrans" cxnId="{8FF49765-1B5A-4713-9C69-B5970D0FC222}">
      <dgm:prSet custT="1"/>
      <dgm:spPr/>
      <dgm:t>
        <a:bodyPr/>
        <a:lstStyle/>
        <a:p>
          <a:endParaRPr lang="en-GB" sz="1200"/>
        </a:p>
      </dgm:t>
    </dgm:pt>
    <dgm:pt modelId="{4DACBD4B-7B13-4149-901E-8271A310051F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Use: </a:t>
          </a:r>
          <a:r>
            <a:rPr lang="en-US" sz="1200" b="1" dirty="0" smtClean="0"/>
            <a:t>Write  a summary and opinion about the article</a:t>
          </a:r>
        </a:p>
        <a:p>
          <a:pPr rtl="0"/>
          <a:r>
            <a:rPr lang="en-US" sz="1200" b="1" dirty="0" smtClean="0"/>
            <a:t>Use</a:t>
          </a:r>
          <a:r>
            <a:rPr lang="en-US" sz="1200" b="1" baseline="0" dirty="0" smtClean="0"/>
            <a:t> new vocab.</a:t>
          </a:r>
        </a:p>
        <a:p>
          <a:pPr rtl="0"/>
          <a:r>
            <a:rPr lang="en-US" sz="1200" b="1" dirty="0" smtClean="0"/>
            <a:t>Paragraph and use conjunctions to connect ideas and communicate clearly</a:t>
          </a:r>
          <a:endParaRPr lang="en-US" sz="1200" b="1" dirty="0"/>
        </a:p>
      </dgm:t>
    </dgm:pt>
    <dgm:pt modelId="{AE14C88B-15CF-477F-9926-B8FC2F32B0C2}" type="parTrans" cxnId="{6CB06913-3C2B-4235-9379-E7F17197397D}">
      <dgm:prSet/>
      <dgm:spPr/>
      <dgm:t>
        <a:bodyPr/>
        <a:lstStyle/>
        <a:p>
          <a:endParaRPr lang="en-GB"/>
        </a:p>
      </dgm:t>
    </dgm:pt>
    <dgm:pt modelId="{A9652101-BA63-4723-BDFE-3D7C41DA0CB2}" type="sibTrans" cxnId="{6CB06913-3C2B-4235-9379-E7F17197397D}">
      <dgm:prSet custT="1"/>
      <dgm:spPr/>
      <dgm:t>
        <a:bodyPr/>
        <a:lstStyle/>
        <a:p>
          <a:endParaRPr lang="en-GB" sz="1200"/>
        </a:p>
      </dgm:t>
    </dgm:pt>
    <dgm:pt modelId="{D1CC628A-5AEC-4B9B-BEAC-2CE1EEADDC1A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Review:  </a:t>
          </a:r>
          <a:r>
            <a:rPr lang="en-US" sz="1200" b="1" dirty="0" smtClean="0"/>
            <a:t>Rewrite after checking in the writing centre; </a:t>
          </a:r>
        </a:p>
        <a:p>
          <a:pPr rtl="0"/>
          <a:r>
            <a:rPr lang="en-US" sz="1200" b="1" dirty="0" smtClean="0"/>
            <a:t>List the </a:t>
          </a:r>
          <a:r>
            <a:rPr lang="en-US" sz="1200" b="1" baseline="0" dirty="0" smtClean="0"/>
            <a:t>new vocabulary and useful idioms I used</a:t>
          </a:r>
          <a:endParaRPr lang="en-US" sz="1200" dirty="0"/>
        </a:p>
      </dgm:t>
    </dgm:pt>
    <dgm:pt modelId="{33384C94-7C78-4528-BBF9-A2DFC768FD71}" type="parTrans" cxnId="{A1A74AD6-4070-4171-997A-87C22B253A7A}">
      <dgm:prSet/>
      <dgm:spPr/>
      <dgm:t>
        <a:bodyPr/>
        <a:lstStyle/>
        <a:p>
          <a:endParaRPr lang="en-GB"/>
        </a:p>
      </dgm:t>
    </dgm:pt>
    <dgm:pt modelId="{17661D42-D88A-434D-B132-AC529AAD68BB}" type="sibTrans" cxnId="{A1A74AD6-4070-4171-997A-87C22B253A7A}">
      <dgm:prSet custT="1"/>
      <dgm:spPr/>
      <dgm:t>
        <a:bodyPr/>
        <a:lstStyle/>
        <a:p>
          <a:endParaRPr lang="en-GB" sz="1200"/>
        </a:p>
      </dgm:t>
    </dgm:pt>
    <dgm:pt modelId="{EB7783A3-D1BA-4127-BE9E-F14ED7505E4D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Prepare: </a:t>
          </a:r>
          <a:r>
            <a:rPr lang="en-US" sz="1200" b="1" dirty="0" smtClean="0"/>
            <a:t>Search for synonyms &amp; keep notes</a:t>
          </a:r>
          <a:endParaRPr lang="en-US" sz="1200" b="1" baseline="0" dirty="0" smtClean="0"/>
        </a:p>
      </dgm:t>
    </dgm:pt>
    <dgm:pt modelId="{49101A82-5E55-462B-9828-E9AAE9070F1F}" type="parTrans" cxnId="{40D18694-9428-49AA-AA14-CC09958AA5C3}">
      <dgm:prSet/>
      <dgm:spPr/>
      <dgm:t>
        <a:bodyPr/>
        <a:lstStyle/>
        <a:p>
          <a:endParaRPr lang="en-GB"/>
        </a:p>
      </dgm:t>
    </dgm:pt>
    <dgm:pt modelId="{6595E3F9-9154-4F47-A63C-C9AB11C2EA85}" type="sibTrans" cxnId="{40D18694-9428-49AA-AA14-CC09958AA5C3}">
      <dgm:prSet custT="1"/>
      <dgm:spPr/>
      <dgm:t>
        <a:bodyPr/>
        <a:lstStyle/>
        <a:p>
          <a:endParaRPr lang="en-GB" sz="1200"/>
        </a:p>
      </dgm:t>
    </dgm:pt>
    <dgm:pt modelId="{D2D41B37-1BC8-409A-A34B-DCC86DC85E1F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Prepare: </a:t>
          </a:r>
          <a:r>
            <a:rPr lang="en-US" sz="1200" b="1" dirty="0" smtClean="0"/>
            <a:t>Use AWL generator to identify AW</a:t>
          </a:r>
          <a:endParaRPr lang="en-US" sz="1200" b="1" baseline="0" dirty="0" smtClean="0"/>
        </a:p>
        <a:p>
          <a:pPr rtl="0"/>
          <a:r>
            <a:rPr lang="en-US" sz="1200" b="1" dirty="0" smtClean="0">
              <a:solidFill>
                <a:schemeClr val="bg1"/>
              </a:solidFill>
            </a:rPr>
            <a:t>Make a </a:t>
          </a:r>
          <a:r>
            <a:rPr lang="en-US" sz="1200" b="1" dirty="0" err="1" smtClean="0">
              <a:solidFill>
                <a:schemeClr val="bg1"/>
              </a:solidFill>
            </a:rPr>
            <a:t>phrasebank</a:t>
          </a:r>
          <a:endParaRPr lang="en-US" sz="1200" b="1" dirty="0" smtClean="0">
            <a:solidFill>
              <a:schemeClr val="bg1"/>
            </a:solidFill>
          </a:endParaRPr>
        </a:p>
        <a:p>
          <a:pPr rtl="0"/>
          <a:r>
            <a:rPr lang="en-US" sz="1200" b="1" baseline="0" dirty="0" smtClean="0">
              <a:solidFill>
                <a:schemeClr val="bg1"/>
              </a:solidFill>
            </a:rPr>
            <a:t>Use AWL books</a:t>
          </a:r>
          <a:endParaRPr lang="en-US" sz="1200" b="1" baseline="0" dirty="0" smtClean="0"/>
        </a:p>
      </dgm:t>
    </dgm:pt>
    <dgm:pt modelId="{411F6870-C2B5-49F9-B3BC-ABDF149287ED}" type="parTrans" cxnId="{4B86161F-D496-4A9E-A2F1-D03EC389A716}">
      <dgm:prSet/>
      <dgm:spPr/>
      <dgm:t>
        <a:bodyPr/>
        <a:lstStyle/>
        <a:p>
          <a:endParaRPr lang="en-GB"/>
        </a:p>
      </dgm:t>
    </dgm:pt>
    <dgm:pt modelId="{DB5FC5BB-0627-41D1-8509-89DBEE34EAFF}" type="sibTrans" cxnId="{4B86161F-D496-4A9E-A2F1-D03EC389A716}">
      <dgm:prSet custT="1"/>
      <dgm:spPr/>
      <dgm:t>
        <a:bodyPr/>
        <a:lstStyle/>
        <a:p>
          <a:endParaRPr lang="en-GB" sz="1200"/>
        </a:p>
      </dgm:t>
    </dgm:pt>
    <dgm:pt modelId="{3FD54B7C-DB02-4367-BA6F-3DB1D0CA4F13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Prepare: </a:t>
          </a:r>
          <a:r>
            <a:rPr lang="en-US" sz="1200" b="1" dirty="0" smtClean="0"/>
            <a:t>Read an opposing article</a:t>
          </a:r>
          <a:endParaRPr lang="en-US" sz="1200" b="1" baseline="0" dirty="0" smtClean="0"/>
        </a:p>
      </dgm:t>
    </dgm:pt>
    <dgm:pt modelId="{8ADD7865-3176-4F29-B4A9-913638852C01}" type="parTrans" cxnId="{25F43490-121D-4436-99B1-B9D8AA77079B}">
      <dgm:prSet/>
      <dgm:spPr/>
      <dgm:t>
        <a:bodyPr/>
        <a:lstStyle/>
        <a:p>
          <a:endParaRPr lang="en-GB"/>
        </a:p>
      </dgm:t>
    </dgm:pt>
    <dgm:pt modelId="{A2DC4721-0403-409B-91AD-B3F70939031D}" type="sibTrans" cxnId="{25F43490-121D-4436-99B1-B9D8AA77079B}">
      <dgm:prSet custT="1"/>
      <dgm:spPr/>
      <dgm:t>
        <a:bodyPr/>
        <a:lstStyle/>
        <a:p>
          <a:endParaRPr lang="en-GB" sz="1200"/>
        </a:p>
      </dgm:t>
    </dgm:pt>
    <dgm:pt modelId="{2565342A-0BCB-45BA-88DB-D396F12A1B2A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Use: </a:t>
          </a:r>
          <a:r>
            <a:rPr lang="en-US" sz="1200" b="1" dirty="0" smtClean="0"/>
            <a:t>summarize and contrast 2 opposing article</a:t>
          </a:r>
          <a:endParaRPr lang="en-US" sz="1200" b="1" baseline="0" dirty="0" smtClean="0"/>
        </a:p>
      </dgm:t>
    </dgm:pt>
    <dgm:pt modelId="{E12B0AD0-D61E-4EB2-8518-2AA99ECF7B3F}" type="parTrans" cxnId="{70C55ED7-2B20-4B0B-A0AB-475C57F0530B}">
      <dgm:prSet/>
      <dgm:spPr/>
      <dgm:t>
        <a:bodyPr/>
        <a:lstStyle/>
        <a:p>
          <a:endParaRPr lang="en-GB"/>
        </a:p>
      </dgm:t>
    </dgm:pt>
    <dgm:pt modelId="{D227DC2C-8EA4-4259-859A-1DA0276DFC76}" type="sibTrans" cxnId="{70C55ED7-2B20-4B0B-A0AB-475C57F0530B}">
      <dgm:prSet/>
      <dgm:spPr/>
      <dgm:t>
        <a:bodyPr/>
        <a:lstStyle/>
        <a:p>
          <a:endParaRPr lang="en-GB"/>
        </a:p>
      </dgm:t>
    </dgm:pt>
    <dgm:pt modelId="{81A32803-0BA5-483F-94CF-F96F8EA63138}" type="pres">
      <dgm:prSet presAssocID="{6655C7B2-6D3C-4909-98E6-41E5200EB8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153015-4F10-4FA5-954F-99FFC7BD3B8E}" type="pres">
      <dgm:prSet presAssocID="{AACE4A84-CC6B-4A29-8F33-C80FBC7C0AC7}" presName="node" presStyleLbl="node1" presStyleIdx="0" presStyleCnt="7" custScaleX="185311" custScaleY="186641" custRadScaleRad="74919" custRadScaleInc="-93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7D092D-7D66-4519-9E3B-6BAA29333979}" type="pres">
      <dgm:prSet presAssocID="{80AEDB95-282B-40C6-A6CD-8A3D26759721}" presName="sibTrans" presStyleLbl="sibTrans2D1" presStyleIdx="0" presStyleCnt="7"/>
      <dgm:spPr/>
      <dgm:t>
        <a:bodyPr/>
        <a:lstStyle/>
        <a:p>
          <a:endParaRPr lang="en-GB"/>
        </a:p>
      </dgm:t>
    </dgm:pt>
    <dgm:pt modelId="{B423880A-608B-4C2A-9841-7D14B70A14AB}" type="pres">
      <dgm:prSet presAssocID="{80AEDB95-282B-40C6-A6CD-8A3D26759721}" presName="connectorText" presStyleLbl="sibTrans2D1" presStyleIdx="0" presStyleCnt="7"/>
      <dgm:spPr/>
      <dgm:t>
        <a:bodyPr/>
        <a:lstStyle/>
        <a:p>
          <a:endParaRPr lang="en-GB"/>
        </a:p>
      </dgm:t>
    </dgm:pt>
    <dgm:pt modelId="{1DC273DE-8B93-4360-B4DF-70CD45E14E6C}" type="pres">
      <dgm:prSet presAssocID="{4DACBD4B-7B13-4149-901E-8271A310051F}" presName="node" presStyleLbl="node1" presStyleIdx="1" presStyleCnt="7" custScaleX="226245" custScaleY="224764" custRadScaleRad="79791" custRadScaleInc="3016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1AD8B6-8129-444C-8892-F0E5F786499A}" type="pres">
      <dgm:prSet presAssocID="{A9652101-BA63-4723-BDFE-3D7C41DA0CB2}" presName="sibTrans" presStyleLbl="sibTrans2D1" presStyleIdx="1" presStyleCnt="7"/>
      <dgm:spPr/>
      <dgm:t>
        <a:bodyPr/>
        <a:lstStyle/>
        <a:p>
          <a:endParaRPr lang="en-GB"/>
        </a:p>
      </dgm:t>
    </dgm:pt>
    <dgm:pt modelId="{09C09E08-F640-420D-8FA0-1DFBBE6EAF5D}" type="pres">
      <dgm:prSet presAssocID="{A9652101-BA63-4723-BDFE-3D7C41DA0CB2}" presName="connectorText" presStyleLbl="sibTrans2D1" presStyleIdx="1" presStyleCnt="7"/>
      <dgm:spPr/>
      <dgm:t>
        <a:bodyPr/>
        <a:lstStyle/>
        <a:p>
          <a:endParaRPr lang="en-GB"/>
        </a:p>
      </dgm:t>
    </dgm:pt>
    <dgm:pt modelId="{DAE9F862-652D-4825-A086-96F4F6201530}" type="pres">
      <dgm:prSet presAssocID="{D1CC628A-5AEC-4B9B-BEAC-2CE1EEADDC1A}" presName="node" presStyleLbl="node1" presStyleIdx="2" presStyleCnt="7" custScaleX="190013" custScaleY="182933" custRadScaleRad="101409" custRadScaleInc="5263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95431E-BEF5-45B7-830F-9B3D5E61B19B}" type="pres">
      <dgm:prSet presAssocID="{17661D42-D88A-434D-B132-AC529AAD68BB}" presName="sibTrans" presStyleLbl="sibTrans2D1" presStyleIdx="2" presStyleCnt="7" custAng="11246530" custScaleX="73791" custLinFactY="-300000" custLinFactNeighborX="27945" custLinFactNeighborY="-363381"/>
      <dgm:spPr/>
      <dgm:t>
        <a:bodyPr/>
        <a:lstStyle/>
        <a:p>
          <a:endParaRPr lang="en-GB"/>
        </a:p>
      </dgm:t>
    </dgm:pt>
    <dgm:pt modelId="{C7D5EA59-1306-49D6-8CBB-2E6022C8FF67}" type="pres">
      <dgm:prSet presAssocID="{17661D42-D88A-434D-B132-AC529AAD68BB}" presName="connectorText" presStyleLbl="sibTrans2D1" presStyleIdx="2" presStyleCnt="7"/>
      <dgm:spPr/>
      <dgm:t>
        <a:bodyPr/>
        <a:lstStyle/>
        <a:p>
          <a:endParaRPr lang="en-GB"/>
        </a:p>
      </dgm:t>
    </dgm:pt>
    <dgm:pt modelId="{49AD7563-6211-4EDB-903F-BDC8654E6442}" type="pres">
      <dgm:prSet presAssocID="{2565342A-0BCB-45BA-88DB-D396F12A1B2A}" presName="node" presStyleLbl="node1" presStyleIdx="3" presStyleCnt="7" custScaleX="154459" custScaleY="112242" custRadScaleRad="206456" custRadScaleInc="-1659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26AA39-0A93-48DA-9E1F-2F8BB50B8539}" type="pres">
      <dgm:prSet presAssocID="{D227DC2C-8EA4-4259-859A-1DA0276DFC76}" presName="sibTrans" presStyleLbl="sibTrans2D1" presStyleIdx="3" presStyleCnt="7" custAng="17917740" custScaleX="115695" custScaleY="96483" custLinFactX="-7444" custLinFactY="100000" custLinFactNeighborX="-100000" custLinFactNeighborY="149308"/>
      <dgm:spPr/>
      <dgm:t>
        <a:bodyPr/>
        <a:lstStyle/>
        <a:p>
          <a:endParaRPr lang="en-GB"/>
        </a:p>
      </dgm:t>
    </dgm:pt>
    <dgm:pt modelId="{4D8407DE-DCA7-4EEA-8F6C-A395DD705674}" type="pres">
      <dgm:prSet presAssocID="{D227DC2C-8EA4-4259-859A-1DA0276DFC76}" presName="connectorText" presStyleLbl="sibTrans2D1" presStyleIdx="3" presStyleCnt="7"/>
      <dgm:spPr/>
      <dgm:t>
        <a:bodyPr/>
        <a:lstStyle/>
        <a:p>
          <a:endParaRPr lang="en-GB"/>
        </a:p>
      </dgm:t>
    </dgm:pt>
    <dgm:pt modelId="{76F80F65-03CD-4F63-8B8D-75D3CBF9CB8F}" type="pres">
      <dgm:prSet presAssocID="{EB7783A3-D1BA-4127-BE9E-F14ED7505E4D}" presName="node" presStyleLbl="node1" presStyleIdx="4" presStyleCnt="7" custScaleX="139555" custScaleY="129861" custRadScaleRad="163303" custRadScaleInc="-5288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81B4DD-9DC9-49DC-8E34-33F985A2F520}" type="pres">
      <dgm:prSet presAssocID="{6595E3F9-9154-4F47-A63C-C9AB11C2EA85}" presName="sibTrans" presStyleLbl="sibTrans2D1" presStyleIdx="4" presStyleCnt="7" custAng="7078790" custScaleX="35856" custLinFactY="100000" custLinFactNeighborX="-49699" custLinFactNeighborY="160007"/>
      <dgm:spPr/>
      <dgm:t>
        <a:bodyPr/>
        <a:lstStyle/>
        <a:p>
          <a:endParaRPr lang="en-GB"/>
        </a:p>
      </dgm:t>
    </dgm:pt>
    <dgm:pt modelId="{59F3995D-3207-4A10-95B7-E40AE83B4D30}" type="pres">
      <dgm:prSet presAssocID="{6595E3F9-9154-4F47-A63C-C9AB11C2EA85}" presName="connectorText" presStyleLbl="sibTrans2D1" presStyleIdx="4" presStyleCnt="7"/>
      <dgm:spPr/>
      <dgm:t>
        <a:bodyPr/>
        <a:lstStyle/>
        <a:p>
          <a:endParaRPr lang="en-GB"/>
        </a:p>
      </dgm:t>
    </dgm:pt>
    <dgm:pt modelId="{B420059B-9433-4781-919C-D5AF82C0AF30}" type="pres">
      <dgm:prSet presAssocID="{D2D41B37-1BC8-409A-A34B-DCC86DC85E1F}" presName="node" presStyleLbl="node1" presStyleIdx="5" presStyleCnt="7" custScaleX="181143" custScaleY="185350" custRadScaleRad="206813" custRadScaleInc="1840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6F2796-A3F6-41A1-8157-87C48CCE743A}" type="pres">
      <dgm:prSet presAssocID="{DB5FC5BB-0627-41D1-8509-89DBEE34EAFF}" presName="sibTrans" presStyleLbl="sibTrans2D1" presStyleIdx="5" presStyleCnt="7" custAng="303400" custScaleX="41503" custLinFactNeighborX="-57853" custLinFactNeighborY="31133"/>
      <dgm:spPr/>
      <dgm:t>
        <a:bodyPr/>
        <a:lstStyle/>
        <a:p>
          <a:endParaRPr lang="en-GB"/>
        </a:p>
      </dgm:t>
    </dgm:pt>
    <dgm:pt modelId="{167A4A50-E0C4-4A63-B23F-16A83327B8A1}" type="pres">
      <dgm:prSet presAssocID="{DB5FC5BB-0627-41D1-8509-89DBEE34EAFF}" presName="connectorText" presStyleLbl="sibTrans2D1" presStyleIdx="5" presStyleCnt="7"/>
      <dgm:spPr/>
      <dgm:t>
        <a:bodyPr/>
        <a:lstStyle/>
        <a:p>
          <a:endParaRPr lang="en-GB"/>
        </a:p>
      </dgm:t>
    </dgm:pt>
    <dgm:pt modelId="{B109B148-01BA-4AC9-95EE-16826E3F4521}" type="pres">
      <dgm:prSet presAssocID="{3FD54B7C-DB02-4367-BA6F-3DB1D0CA4F13}" presName="node" presStyleLbl="node1" presStyleIdx="6" presStyleCnt="7" custScaleX="139557" custScaleY="82439" custRadScaleRad="186277" custRadScaleInc="3893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D9EF11-E5B3-4209-904C-85BC9639A0F3}" type="pres">
      <dgm:prSet presAssocID="{A2DC4721-0403-409B-91AD-B3F70939031D}" presName="sibTrans" presStyleLbl="sibTrans2D1" presStyleIdx="6" presStyleCnt="7" custAng="241922" custScaleX="189236" custLinFactNeighborX="-24300" custLinFactNeighborY="-44065"/>
      <dgm:spPr/>
      <dgm:t>
        <a:bodyPr/>
        <a:lstStyle/>
        <a:p>
          <a:endParaRPr lang="en-GB"/>
        </a:p>
      </dgm:t>
    </dgm:pt>
    <dgm:pt modelId="{9ED43268-A246-411A-B060-0B124F81DFFC}" type="pres">
      <dgm:prSet presAssocID="{A2DC4721-0403-409B-91AD-B3F70939031D}" presName="connectorText" presStyleLbl="sibTrans2D1" presStyleIdx="6" presStyleCnt="7"/>
      <dgm:spPr/>
      <dgm:t>
        <a:bodyPr/>
        <a:lstStyle/>
        <a:p>
          <a:endParaRPr lang="en-GB"/>
        </a:p>
      </dgm:t>
    </dgm:pt>
  </dgm:ptLst>
  <dgm:cxnLst>
    <dgm:cxn modelId="{4E450F71-BA0F-44EF-ACE6-78E1CBE1529C}" type="presOf" srcId="{A2DC4721-0403-409B-91AD-B3F70939031D}" destId="{00D9EF11-E5B3-4209-904C-85BC9639A0F3}" srcOrd="0" destOrd="0" presId="urn:microsoft.com/office/officeart/2005/8/layout/cycle2"/>
    <dgm:cxn modelId="{C5E1057B-95F8-4DE9-BC6F-D4D7B2613BE2}" type="presOf" srcId="{6595E3F9-9154-4F47-A63C-C9AB11C2EA85}" destId="{59F3995D-3207-4A10-95B7-E40AE83B4D30}" srcOrd="1" destOrd="0" presId="urn:microsoft.com/office/officeart/2005/8/layout/cycle2"/>
    <dgm:cxn modelId="{CF74293A-0AC9-4F28-BA8C-3EA9EE7B870D}" type="presOf" srcId="{D227DC2C-8EA4-4259-859A-1DA0276DFC76}" destId="{4D8407DE-DCA7-4EEA-8F6C-A395DD705674}" srcOrd="1" destOrd="0" presId="urn:microsoft.com/office/officeart/2005/8/layout/cycle2"/>
    <dgm:cxn modelId="{0C2DAFD4-5AEA-43C0-98C8-A27B11DCD916}" type="presOf" srcId="{80AEDB95-282B-40C6-A6CD-8A3D26759721}" destId="{B423880A-608B-4C2A-9841-7D14B70A14AB}" srcOrd="1" destOrd="0" presId="urn:microsoft.com/office/officeart/2005/8/layout/cycle2"/>
    <dgm:cxn modelId="{5D518B64-C0DE-47C7-980F-B2545491743F}" type="presOf" srcId="{17661D42-D88A-434D-B132-AC529AAD68BB}" destId="{AB95431E-BEF5-45B7-830F-9B3D5E61B19B}" srcOrd="0" destOrd="0" presId="urn:microsoft.com/office/officeart/2005/8/layout/cycle2"/>
    <dgm:cxn modelId="{C33B72E2-7596-4EC5-87CB-60F0DB7F85E3}" type="presOf" srcId="{80AEDB95-282B-40C6-A6CD-8A3D26759721}" destId="{7E7D092D-7D66-4519-9E3B-6BAA29333979}" srcOrd="0" destOrd="0" presId="urn:microsoft.com/office/officeart/2005/8/layout/cycle2"/>
    <dgm:cxn modelId="{6CB06913-3C2B-4235-9379-E7F17197397D}" srcId="{6655C7B2-6D3C-4909-98E6-41E5200EB81B}" destId="{4DACBD4B-7B13-4149-901E-8271A310051F}" srcOrd="1" destOrd="0" parTransId="{AE14C88B-15CF-477F-9926-B8FC2F32B0C2}" sibTransId="{A9652101-BA63-4723-BDFE-3D7C41DA0CB2}"/>
    <dgm:cxn modelId="{5967E557-42C2-4565-8A21-E5C7CD6410E2}" type="presOf" srcId="{6655C7B2-6D3C-4909-98E6-41E5200EB81B}" destId="{81A32803-0BA5-483F-94CF-F96F8EA63138}" srcOrd="0" destOrd="0" presId="urn:microsoft.com/office/officeart/2005/8/layout/cycle2"/>
    <dgm:cxn modelId="{C2B1498D-1F23-496D-A3F5-FCA9CD9C2CB1}" type="presOf" srcId="{2565342A-0BCB-45BA-88DB-D396F12A1B2A}" destId="{49AD7563-6211-4EDB-903F-BDC8654E6442}" srcOrd="0" destOrd="0" presId="urn:microsoft.com/office/officeart/2005/8/layout/cycle2"/>
    <dgm:cxn modelId="{2B304DF8-0939-4420-B23F-1580422B295A}" type="presOf" srcId="{EB7783A3-D1BA-4127-BE9E-F14ED7505E4D}" destId="{76F80F65-03CD-4F63-8B8D-75D3CBF9CB8F}" srcOrd="0" destOrd="0" presId="urn:microsoft.com/office/officeart/2005/8/layout/cycle2"/>
    <dgm:cxn modelId="{25F43490-121D-4436-99B1-B9D8AA77079B}" srcId="{6655C7B2-6D3C-4909-98E6-41E5200EB81B}" destId="{3FD54B7C-DB02-4367-BA6F-3DB1D0CA4F13}" srcOrd="6" destOrd="0" parTransId="{8ADD7865-3176-4F29-B4A9-913638852C01}" sibTransId="{A2DC4721-0403-409B-91AD-B3F70939031D}"/>
    <dgm:cxn modelId="{714BC09E-DB1F-418D-BA05-F60EB76E15BD}" type="presOf" srcId="{6595E3F9-9154-4F47-A63C-C9AB11C2EA85}" destId="{2C81B4DD-9DC9-49DC-8E34-33F985A2F520}" srcOrd="0" destOrd="0" presId="urn:microsoft.com/office/officeart/2005/8/layout/cycle2"/>
    <dgm:cxn modelId="{C4B93F91-4180-48E8-B0F7-0DBA4735F860}" type="presOf" srcId="{A9652101-BA63-4723-BDFE-3D7C41DA0CB2}" destId="{09C09E08-F640-420D-8FA0-1DFBBE6EAF5D}" srcOrd="1" destOrd="0" presId="urn:microsoft.com/office/officeart/2005/8/layout/cycle2"/>
    <dgm:cxn modelId="{63D00F54-F840-4BD0-816B-703B087CB8AE}" type="presOf" srcId="{AACE4A84-CC6B-4A29-8F33-C80FBC7C0AC7}" destId="{1E153015-4F10-4FA5-954F-99FFC7BD3B8E}" srcOrd="0" destOrd="0" presId="urn:microsoft.com/office/officeart/2005/8/layout/cycle2"/>
    <dgm:cxn modelId="{A1A74AD6-4070-4171-997A-87C22B253A7A}" srcId="{6655C7B2-6D3C-4909-98E6-41E5200EB81B}" destId="{D1CC628A-5AEC-4B9B-BEAC-2CE1EEADDC1A}" srcOrd="2" destOrd="0" parTransId="{33384C94-7C78-4528-BBF9-A2DFC768FD71}" sibTransId="{17661D42-D88A-434D-B132-AC529AAD68BB}"/>
    <dgm:cxn modelId="{E5FA352B-7CEE-4174-A9E8-EE0042FBB518}" type="presOf" srcId="{A2DC4721-0403-409B-91AD-B3F70939031D}" destId="{9ED43268-A246-411A-B060-0B124F81DFFC}" srcOrd="1" destOrd="0" presId="urn:microsoft.com/office/officeart/2005/8/layout/cycle2"/>
    <dgm:cxn modelId="{70C55ED7-2B20-4B0B-A0AB-475C57F0530B}" srcId="{6655C7B2-6D3C-4909-98E6-41E5200EB81B}" destId="{2565342A-0BCB-45BA-88DB-D396F12A1B2A}" srcOrd="3" destOrd="0" parTransId="{E12B0AD0-D61E-4EB2-8518-2AA99ECF7B3F}" sibTransId="{D227DC2C-8EA4-4259-859A-1DA0276DFC76}"/>
    <dgm:cxn modelId="{9A037B0A-6A84-4E0F-8D69-B9B52FD6622C}" type="presOf" srcId="{4DACBD4B-7B13-4149-901E-8271A310051F}" destId="{1DC273DE-8B93-4360-B4DF-70CD45E14E6C}" srcOrd="0" destOrd="0" presId="urn:microsoft.com/office/officeart/2005/8/layout/cycle2"/>
    <dgm:cxn modelId="{FA6483ED-8AE9-438E-A732-C6A15C175263}" type="presOf" srcId="{17661D42-D88A-434D-B132-AC529AAD68BB}" destId="{C7D5EA59-1306-49D6-8CBB-2E6022C8FF67}" srcOrd="1" destOrd="0" presId="urn:microsoft.com/office/officeart/2005/8/layout/cycle2"/>
    <dgm:cxn modelId="{9FABC8FF-EC6A-4189-A67F-CDC4496F25CC}" type="presOf" srcId="{D2D41B37-1BC8-409A-A34B-DCC86DC85E1F}" destId="{B420059B-9433-4781-919C-D5AF82C0AF30}" srcOrd="0" destOrd="0" presId="urn:microsoft.com/office/officeart/2005/8/layout/cycle2"/>
    <dgm:cxn modelId="{0B340DC3-1A2D-4B07-B3B3-8970CBC69AB0}" type="presOf" srcId="{3FD54B7C-DB02-4367-BA6F-3DB1D0CA4F13}" destId="{B109B148-01BA-4AC9-95EE-16826E3F4521}" srcOrd="0" destOrd="0" presId="urn:microsoft.com/office/officeart/2005/8/layout/cycle2"/>
    <dgm:cxn modelId="{347C004C-A497-4311-9D6D-BBACEF394AC2}" type="presOf" srcId="{D1CC628A-5AEC-4B9B-BEAC-2CE1EEADDC1A}" destId="{DAE9F862-652D-4825-A086-96F4F6201530}" srcOrd="0" destOrd="0" presId="urn:microsoft.com/office/officeart/2005/8/layout/cycle2"/>
    <dgm:cxn modelId="{40D18694-9428-49AA-AA14-CC09958AA5C3}" srcId="{6655C7B2-6D3C-4909-98E6-41E5200EB81B}" destId="{EB7783A3-D1BA-4127-BE9E-F14ED7505E4D}" srcOrd="4" destOrd="0" parTransId="{49101A82-5E55-462B-9828-E9AAE9070F1F}" sibTransId="{6595E3F9-9154-4F47-A63C-C9AB11C2EA85}"/>
    <dgm:cxn modelId="{F9BEC19A-D0E0-4FE1-B191-177E0631667A}" type="presOf" srcId="{D227DC2C-8EA4-4259-859A-1DA0276DFC76}" destId="{C726AA39-0A93-48DA-9E1F-2F8BB50B8539}" srcOrd="0" destOrd="0" presId="urn:microsoft.com/office/officeart/2005/8/layout/cycle2"/>
    <dgm:cxn modelId="{7999066A-D9B7-473D-90FB-F39A924FCAC7}" type="presOf" srcId="{A9652101-BA63-4723-BDFE-3D7C41DA0CB2}" destId="{561AD8B6-8129-444C-8892-F0E5F786499A}" srcOrd="0" destOrd="0" presId="urn:microsoft.com/office/officeart/2005/8/layout/cycle2"/>
    <dgm:cxn modelId="{416B7BFA-2F6B-42FE-B61D-7EF76C7CABBD}" type="presOf" srcId="{DB5FC5BB-0627-41D1-8509-89DBEE34EAFF}" destId="{167A4A50-E0C4-4A63-B23F-16A83327B8A1}" srcOrd="1" destOrd="0" presId="urn:microsoft.com/office/officeart/2005/8/layout/cycle2"/>
    <dgm:cxn modelId="{4B86161F-D496-4A9E-A2F1-D03EC389A716}" srcId="{6655C7B2-6D3C-4909-98E6-41E5200EB81B}" destId="{D2D41B37-1BC8-409A-A34B-DCC86DC85E1F}" srcOrd="5" destOrd="0" parTransId="{411F6870-C2B5-49F9-B3BC-ABDF149287ED}" sibTransId="{DB5FC5BB-0627-41D1-8509-89DBEE34EAFF}"/>
    <dgm:cxn modelId="{7B7D97C5-3FF4-4D95-98F3-885588EB733A}" type="presOf" srcId="{DB5FC5BB-0627-41D1-8509-89DBEE34EAFF}" destId="{7A6F2796-A3F6-41A1-8157-87C48CCE743A}" srcOrd="0" destOrd="0" presId="urn:microsoft.com/office/officeart/2005/8/layout/cycle2"/>
    <dgm:cxn modelId="{8FF49765-1B5A-4713-9C69-B5970D0FC222}" srcId="{6655C7B2-6D3C-4909-98E6-41E5200EB81B}" destId="{AACE4A84-CC6B-4A29-8F33-C80FBC7C0AC7}" srcOrd="0" destOrd="0" parTransId="{4FCD101C-43F0-40C1-AED3-15C75C2970A6}" sibTransId="{80AEDB95-282B-40C6-A6CD-8A3D26759721}"/>
    <dgm:cxn modelId="{C1EE12F4-1A5F-4103-9CB7-032A3D904A28}" type="presParOf" srcId="{81A32803-0BA5-483F-94CF-F96F8EA63138}" destId="{1E153015-4F10-4FA5-954F-99FFC7BD3B8E}" srcOrd="0" destOrd="0" presId="urn:microsoft.com/office/officeart/2005/8/layout/cycle2"/>
    <dgm:cxn modelId="{81D17571-A17A-4DED-8010-C476B0716EE3}" type="presParOf" srcId="{81A32803-0BA5-483F-94CF-F96F8EA63138}" destId="{7E7D092D-7D66-4519-9E3B-6BAA29333979}" srcOrd="1" destOrd="0" presId="urn:microsoft.com/office/officeart/2005/8/layout/cycle2"/>
    <dgm:cxn modelId="{977312B8-6C1B-4CD6-95F9-13460F0BD165}" type="presParOf" srcId="{7E7D092D-7D66-4519-9E3B-6BAA29333979}" destId="{B423880A-608B-4C2A-9841-7D14B70A14AB}" srcOrd="0" destOrd="0" presId="urn:microsoft.com/office/officeart/2005/8/layout/cycle2"/>
    <dgm:cxn modelId="{08359527-4990-412F-AA63-3C2D6E59DD32}" type="presParOf" srcId="{81A32803-0BA5-483F-94CF-F96F8EA63138}" destId="{1DC273DE-8B93-4360-B4DF-70CD45E14E6C}" srcOrd="2" destOrd="0" presId="urn:microsoft.com/office/officeart/2005/8/layout/cycle2"/>
    <dgm:cxn modelId="{145F68D1-EDC3-48C4-95EA-5C29CF699445}" type="presParOf" srcId="{81A32803-0BA5-483F-94CF-F96F8EA63138}" destId="{561AD8B6-8129-444C-8892-F0E5F786499A}" srcOrd="3" destOrd="0" presId="urn:microsoft.com/office/officeart/2005/8/layout/cycle2"/>
    <dgm:cxn modelId="{0D60D892-DA9B-4617-AD45-D745F03B817C}" type="presParOf" srcId="{561AD8B6-8129-444C-8892-F0E5F786499A}" destId="{09C09E08-F640-420D-8FA0-1DFBBE6EAF5D}" srcOrd="0" destOrd="0" presId="urn:microsoft.com/office/officeart/2005/8/layout/cycle2"/>
    <dgm:cxn modelId="{0C541F29-014F-4DD2-9349-1C27EE2F9F91}" type="presParOf" srcId="{81A32803-0BA5-483F-94CF-F96F8EA63138}" destId="{DAE9F862-652D-4825-A086-96F4F6201530}" srcOrd="4" destOrd="0" presId="urn:microsoft.com/office/officeart/2005/8/layout/cycle2"/>
    <dgm:cxn modelId="{A0390BA0-9675-4D49-8487-BBABC1EE082B}" type="presParOf" srcId="{81A32803-0BA5-483F-94CF-F96F8EA63138}" destId="{AB95431E-BEF5-45B7-830F-9B3D5E61B19B}" srcOrd="5" destOrd="0" presId="urn:microsoft.com/office/officeart/2005/8/layout/cycle2"/>
    <dgm:cxn modelId="{8420FA2C-B25A-421B-8D1F-0397BA5B922C}" type="presParOf" srcId="{AB95431E-BEF5-45B7-830F-9B3D5E61B19B}" destId="{C7D5EA59-1306-49D6-8CBB-2E6022C8FF67}" srcOrd="0" destOrd="0" presId="urn:microsoft.com/office/officeart/2005/8/layout/cycle2"/>
    <dgm:cxn modelId="{6F91224A-9FAC-45E0-990D-0DF1B894C81A}" type="presParOf" srcId="{81A32803-0BA5-483F-94CF-F96F8EA63138}" destId="{49AD7563-6211-4EDB-903F-BDC8654E6442}" srcOrd="6" destOrd="0" presId="urn:microsoft.com/office/officeart/2005/8/layout/cycle2"/>
    <dgm:cxn modelId="{D66A3F43-11C6-41F4-98F9-FC189A1EF985}" type="presParOf" srcId="{81A32803-0BA5-483F-94CF-F96F8EA63138}" destId="{C726AA39-0A93-48DA-9E1F-2F8BB50B8539}" srcOrd="7" destOrd="0" presId="urn:microsoft.com/office/officeart/2005/8/layout/cycle2"/>
    <dgm:cxn modelId="{1145CB73-54DB-4228-A1A4-896C3C9BC4D6}" type="presParOf" srcId="{C726AA39-0A93-48DA-9E1F-2F8BB50B8539}" destId="{4D8407DE-DCA7-4EEA-8F6C-A395DD705674}" srcOrd="0" destOrd="0" presId="urn:microsoft.com/office/officeart/2005/8/layout/cycle2"/>
    <dgm:cxn modelId="{4A02754F-2F89-4B1A-A34F-BA8A1E785110}" type="presParOf" srcId="{81A32803-0BA5-483F-94CF-F96F8EA63138}" destId="{76F80F65-03CD-4F63-8B8D-75D3CBF9CB8F}" srcOrd="8" destOrd="0" presId="urn:microsoft.com/office/officeart/2005/8/layout/cycle2"/>
    <dgm:cxn modelId="{1E0EFEB5-F29C-4E88-9410-BF451A59E200}" type="presParOf" srcId="{81A32803-0BA5-483F-94CF-F96F8EA63138}" destId="{2C81B4DD-9DC9-49DC-8E34-33F985A2F520}" srcOrd="9" destOrd="0" presId="urn:microsoft.com/office/officeart/2005/8/layout/cycle2"/>
    <dgm:cxn modelId="{E823AE79-C360-4C45-A090-0E42D2C580AD}" type="presParOf" srcId="{2C81B4DD-9DC9-49DC-8E34-33F985A2F520}" destId="{59F3995D-3207-4A10-95B7-E40AE83B4D30}" srcOrd="0" destOrd="0" presId="urn:microsoft.com/office/officeart/2005/8/layout/cycle2"/>
    <dgm:cxn modelId="{A27AC5AA-3994-4CB6-B490-0CF418862B3C}" type="presParOf" srcId="{81A32803-0BA5-483F-94CF-F96F8EA63138}" destId="{B420059B-9433-4781-919C-D5AF82C0AF30}" srcOrd="10" destOrd="0" presId="urn:microsoft.com/office/officeart/2005/8/layout/cycle2"/>
    <dgm:cxn modelId="{FF4E2DF7-5F6A-4177-9B4C-2606589CD5CB}" type="presParOf" srcId="{81A32803-0BA5-483F-94CF-F96F8EA63138}" destId="{7A6F2796-A3F6-41A1-8157-87C48CCE743A}" srcOrd="11" destOrd="0" presId="urn:microsoft.com/office/officeart/2005/8/layout/cycle2"/>
    <dgm:cxn modelId="{71D61377-BC27-4527-B6C8-C2455E9F9D42}" type="presParOf" srcId="{7A6F2796-A3F6-41A1-8157-87C48CCE743A}" destId="{167A4A50-E0C4-4A63-B23F-16A83327B8A1}" srcOrd="0" destOrd="0" presId="urn:microsoft.com/office/officeart/2005/8/layout/cycle2"/>
    <dgm:cxn modelId="{FF571F21-F5FD-4422-BADA-F4475D8C00B3}" type="presParOf" srcId="{81A32803-0BA5-483F-94CF-F96F8EA63138}" destId="{B109B148-01BA-4AC9-95EE-16826E3F4521}" srcOrd="12" destOrd="0" presId="urn:microsoft.com/office/officeart/2005/8/layout/cycle2"/>
    <dgm:cxn modelId="{79A75081-5CD5-4634-A601-0AB8E6245282}" type="presParOf" srcId="{81A32803-0BA5-483F-94CF-F96F8EA63138}" destId="{00D9EF11-E5B3-4209-904C-85BC9639A0F3}" srcOrd="13" destOrd="0" presId="urn:microsoft.com/office/officeart/2005/8/layout/cycle2"/>
    <dgm:cxn modelId="{DB5D46F3-D422-4306-9CFE-1A222788EA27}" type="presParOf" srcId="{00D9EF11-E5B3-4209-904C-85BC9639A0F3}" destId="{9ED43268-A246-411A-B060-0B124F81DFF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655C7B2-6D3C-4909-98E6-41E5200EB81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CE4A84-CC6B-4A29-8F33-C80FBC7C0AC7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Prepare: </a:t>
          </a:r>
          <a:r>
            <a:rPr lang="en-US" sz="1200" b="1" dirty="0" smtClean="0"/>
            <a:t>Read an article; Identify vocabulary</a:t>
          </a:r>
          <a:endParaRPr lang="en-US" sz="1200" b="1" baseline="0" dirty="0" smtClean="0"/>
        </a:p>
        <a:p>
          <a:pPr rtl="0"/>
          <a:r>
            <a:rPr lang="en-US" sz="1200" b="1" dirty="0" smtClean="0">
              <a:solidFill>
                <a:schemeClr val="bg1"/>
              </a:solidFill>
            </a:rPr>
            <a:t>Read other articles and watch news for more topic information</a:t>
          </a:r>
          <a:endParaRPr lang="en-US" sz="1200" b="1" baseline="0" dirty="0" smtClean="0"/>
        </a:p>
      </dgm:t>
    </dgm:pt>
    <dgm:pt modelId="{4FCD101C-43F0-40C1-AED3-15C75C2970A6}" type="parTrans" cxnId="{8FF49765-1B5A-4713-9C69-B5970D0FC222}">
      <dgm:prSet/>
      <dgm:spPr/>
      <dgm:t>
        <a:bodyPr/>
        <a:lstStyle/>
        <a:p>
          <a:endParaRPr lang="en-GB"/>
        </a:p>
      </dgm:t>
    </dgm:pt>
    <dgm:pt modelId="{80AEDB95-282B-40C6-A6CD-8A3D26759721}" type="sibTrans" cxnId="{8FF49765-1B5A-4713-9C69-B5970D0FC222}">
      <dgm:prSet custT="1"/>
      <dgm:spPr/>
      <dgm:t>
        <a:bodyPr/>
        <a:lstStyle/>
        <a:p>
          <a:endParaRPr lang="en-GB" sz="1200"/>
        </a:p>
      </dgm:t>
    </dgm:pt>
    <dgm:pt modelId="{4DACBD4B-7B13-4149-901E-8271A310051F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Use: </a:t>
          </a:r>
          <a:r>
            <a:rPr lang="en-US" sz="1200" b="1" dirty="0" smtClean="0"/>
            <a:t>Write  a summary and opinion about the article</a:t>
          </a:r>
        </a:p>
        <a:p>
          <a:pPr rtl="0"/>
          <a:r>
            <a:rPr lang="en-US" sz="1200" b="1" dirty="0" smtClean="0"/>
            <a:t>Use</a:t>
          </a:r>
          <a:r>
            <a:rPr lang="en-US" sz="1200" b="1" baseline="0" dirty="0" smtClean="0"/>
            <a:t> new vocab.</a:t>
          </a:r>
        </a:p>
        <a:p>
          <a:pPr rtl="0"/>
          <a:r>
            <a:rPr lang="en-US" sz="1200" b="1" dirty="0" smtClean="0"/>
            <a:t>Paragraph and use conjunctions to connect ideas and communicate clearly</a:t>
          </a:r>
          <a:endParaRPr lang="en-US" sz="1200" b="1" dirty="0"/>
        </a:p>
      </dgm:t>
    </dgm:pt>
    <dgm:pt modelId="{AE14C88B-15CF-477F-9926-B8FC2F32B0C2}" type="parTrans" cxnId="{6CB06913-3C2B-4235-9379-E7F17197397D}">
      <dgm:prSet/>
      <dgm:spPr/>
      <dgm:t>
        <a:bodyPr/>
        <a:lstStyle/>
        <a:p>
          <a:endParaRPr lang="en-GB"/>
        </a:p>
      </dgm:t>
    </dgm:pt>
    <dgm:pt modelId="{A9652101-BA63-4723-BDFE-3D7C41DA0CB2}" type="sibTrans" cxnId="{6CB06913-3C2B-4235-9379-E7F17197397D}">
      <dgm:prSet custT="1"/>
      <dgm:spPr/>
      <dgm:t>
        <a:bodyPr/>
        <a:lstStyle/>
        <a:p>
          <a:endParaRPr lang="en-GB" sz="1200"/>
        </a:p>
      </dgm:t>
    </dgm:pt>
    <dgm:pt modelId="{D1CC628A-5AEC-4B9B-BEAC-2CE1EEADDC1A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Review:  </a:t>
          </a:r>
          <a:r>
            <a:rPr lang="en-US" sz="1200" b="1" u="sng" dirty="0" smtClean="0"/>
            <a:t>Rewrite after checking in the writing centre</a:t>
          </a:r>
          <a:r>
            <a:rPr lang="en-US" sz="1200" b="1" dirty="0" smtClean="0"/>
            <a:t>; </a:t>
          </a:r>
        </a:p>
        <a:p>
          <a:pPr rtl="0"/>
          <a:r>
            <a:rPr lang="en-US" sz="1200" b="1" dirty="0" smtClean="0"/>
            <a:t>List the </a:t>
          </a:r>
          <a:r>
            <a:rPr lang="en-US" sz="1200" b="1" baseline="0" dirty="0" smtClean="0"/>
            <a:t>new vocabulary and useful idioms I used</a:t>
          </a:r>
          <a:endParaRPr lang="en-US" sz="1200" dirty="0"/>
        </a:p>
      </dgm:t>
    </dgm:pt>
    <dgm:pt modelId="{33384C94-7C78-4528-BBF9-A2DFC768FD71}" type="parTrans" cxnId="{A1A74AD6-4070-4171-997A-87C22B253A7A}">
      <dgm:prSet/>
      <dgm:spPr/>
      <dgm:t>
        <a:bodyPr/>
        <a:lstStyle/>
        <a:p>
          <a:endParaRPr lang="en-GB"/>
        </a:p>
      </dgm:t>
    </dgm:pt>
    <dgm:pt modelId="{17661D42-D88A-434D-B132-AC529AAD68BB}" type="sibTrans" cxnId="{A1A74AD6-4070-4171-997A-87C22B253A7A}">
      <dgm:prSet custT="1"/>
      <dgm:spPr/>
      <dgm:t>
        <a:bodyPr/>
        <a:lstStyle/>
        <a:p>
          <a:endParaRPr lang="en-GB" sz="1200"/>
        </a:p>
      </dgm:t>
    </dgm:pt>
    <dgm:pt modelId="{EB7783A3-D1BA-4127-BE9E-F14ED7505E4D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Prepare: </a:t>
          </a:r>
          <a:r>
            <a:rPr lang="en-US" sz="1200" b="1" dirty="0" smtClean="0"/>
            <a:t>Search for synonyms &amp; keep notes</a:t>
          </a:r>
          <a:endParaRPr lang="en-US" sz="1200" b="1" baseline="0" dirty="0" smtClean="0"/>
        </a:p>
      </dgm:t>
    </dgm:pt>
    <dgm:pt modelId="{49101A82-5E55-462B-9828-E9AAE9070F1F}" type="parTrans" cxnId="{40D18694-9428-49AA-AA14-CC09958AA5C3}">
      <dgm:prSet/>
      <dgm:spPr/>
      <dgm:t>
        <a:bodyPr/>
        <a:lstStyle/>
        <a:p>
          <a:endParaRPr lang="en-GB"/>
        </a:p>
      </dgm:t>
    </dgm:pt>
    <dgm:pt modelId="{6595E3F9-9154-4F47-A63C-C9AB11C2EA85}" type="sibTrans" cxnId="{40D18694-9428-49AA-AA14-CC09958AA5C3}">
      <dgm:prSet custT="1"/>
      <dgm:spPr/>
      <dgm:t>
        <a:bodyPr/>
        <a:lstStyle/>
        <a:p>
          <a:endParaRPr lang="en-GB" sz="1200"/>
        </a:p>
      </dgm:t>
    </dgm:pt>
    <dgm:pt modelId="{D2D41B37-1BC8-409A-A34B-DCC86DC85E1F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Prepare: </a:t>
          </a:r>
          <a:r>
            <a:rPr lang="en-US" sz="1200" b="1" dirty="0" smtClean="0"/>
            <a:t>Use AWL generator to identify AW</a:t>
          </a:r>
          <a:endParaRPr lang="en-US" sz="1200" b="1" baseline="0" dirty="0" smtClean="0"/>
        </a:p>
        <a:p>
          <a:pPr rtl="0"/>
          <a:r>
            <a:rPr lang="en-US" sz="1200" b="1" dirty="0" smtClean="0">
              <a:solidFill>
                <a:schemeClr val="bg1"/>
              </a:solidFill>
            </a:rPr>
            <a:t>Make a </a:t>
          </a:r>
          <a:r>
            <a:rPr lang="en-US" sz="1200" b="1" dirty="0" err="1" smtClean="0">
              <a:solidFill>
                <a:schemeClr val="bg1"/>
              </a:solidFill>
            </a:rPr>
            <a:t>phrasebank</a:t>
          </a:r>
          <a:endParaRPr lang="en-US" sz="1200" b="1" dirty="0" smtClean="0">
            <a:solidFill>
              <a:schemeClr val="bg1"/>
            </a:solidFill>
          </a:endParaRPr>
        </a:p>
        <a:p>
          <a:pPr rtl="0"/>
          <a:r>
            <a:rPr lang="en-US" sz="1200" b="1" baseline="0" dirty="0" smtClean="0">
              <a:solidFill>
                <a:schemeClr val="bg1"/>
              </a:solidFill>
            </a:rPr>
            <a:t>Use AWL books</a:t>
          </a:r>
          <a:endParaRPr lang="en-US" sz="1200" b="1" baseline="0" dirty="0" smtClean="0"/>
        </a:p>
      </dgm:t>
    </dgm:pt>
    <dgm:pt modelId="{411F6870-C2B5-49F9-B3BC-ABDF149287ED}" type="parTrans" cxnId="{4B86161F-D496-4A9E-A2F1-D03EC389A716}">
      <dgm:prSet/>
      <dgm:spPr/>
      <dgm:t>
        <a:bodyPr/>
        <a:lstStyle/>
        <a:p>
          <a:endParaRPr lang="en-GB"/>
        </a:p>
      </dgm:t>
    </dgm:pt>
    <dgm:pt modelId="{DB5FC5BB-0627-41D1-8509-89DBEE34EAFF}" type="sibTrans" cxnId="{4B86161F-D496-4A9E-A2F1-D03EC389A716}">
      <dgm:prSet custT="1"/>
      <dgm:spPr/>
      <dgm:t>
        <a:bodyPr/>
        <a:lstStyle/>
        <a:p>
          <a:endParaRPr lang="en-GB" sz="1200"/>
        </a:p>
      </dgm:t>
    </dgm:pt>
    <dgm:pt modelId="{3FD54B7C-DB02-4367-BA6F-3DB1D0CA4F13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Prepare: </a:t>
          </a:r>
          <a:r>
            <a:rPr lang="en-US" sz="1200" b="1" dirty="0" smtClean="0"/>
            <a:t>Read an opposing article</a:t>
          </a:r>
          <a:endParaRPr lang="en-US" sz="1200" b="1" baseline="0" dirty="0" smtClean="0"/>
        </a:p>
      </dgm:t>
    </dgm:pt>
    <dgm:pt modelId="{8ADD7865-3176-4F29-B4A9-913638852C01}" type="parTrans" cxnId="{25F43490-121D-4436-99B1-B9D8AA77079B}">
      <dgm:prSet/>
      <dgm:spPr/>
      <dgm:t>
        <a:bodyPr/>
        <a:lstStyle/>
        <a:p>
          <a:endParaRPr lang="en-GB"/>
        </a:p>
      </dgm:t>
    </dgm:pt>
    <dgm:pt modelId="{A2DC4721-0403-409B-91AD-B3F70939031D}" type="sibTrans" cxnId="{25F43490-121D-4436-99B1-B9D8AA77079B}">
      <dgm:prSet custT="1"/>
      <dgm:spPr/>
      <dgm:t>
        <a:bodyPr/>
        <a:lstStyle/>
        <a:p>
          <a:endParaRPr lang="en-GB" sz="1200"/>
        </a:p>
      </dgm:t>
    </dgm:pt>
    <dgm:pt modelId="{2565342A-0BCB-45BA-88DB-D396F12A1B2A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Use: </a:t>
          </a:r>
          <a:r>
            <a:rPr lang="en-US" sz="1200" b="1" dirty="0" smtClean="0"/>
            <a:t>summarize and contrast 2 opposing article</a:t>
          </a:r>
          <a:endParaRPr lang="en-US" sz="1200" b="1" baseline="0" dirty="0" smtClean="0"/>
        </a:p>
      </dgm:t>
    </dgm:pt>
    <dgm:pt modelId="{E12B0AD0-D61E-4EB2-8518-2AA99ECF7B3F}" type="parTrans" cxnId="{70C55ED7-2B20-4B0B-A0AB-475C57F0530B}">
      <dgm:prSet/>
      <dgm:spPr/>
      <dgm:t>
        <a:bodyPr/>
        <a:lstStyle/>
        <a:p>
          <a:endParaRPr lang="en-GB"/>
        </a:p>
      </dgm:t>
    </dgm:pt>
    <dgm:pt modelId="{D227DC2C-8EA4-4259-859A-1DA0276DFC76}" type="sibTrans" cxnId="{70C55ED7-2B20-4B0B-A0AB-475C57F0530B}">
      <dgm:prSet/>
      <dgm:spPr/>
      <dgm:t>
        <a:bodyPr/>
        <a:lstStyle/>
        <a:p>
          <a:endParaRPr lang="en-GB"/>
        </a:p>
      </dgm:t>
    </dgm:pt>
    <dgm:pt modelId="{81A32803-0BA5-483F-94CF-F96F8EA63138}" type="pres">
      <dgm:prSet presAssocID="{6655C7B2-6D3C-4909-98E6-41E5200EB8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153015-4F10-4FA5-954F-99FFC7BD3B8E}" type="pres">
      <dgm:prSet presAssocID="{AACE4A84-CC6B-4A29-8F33-C80FBC7C0AC7}" presName="node" presStyleLbl="node1" presStyleIdx="0" presStyleCnt="7" custScaleX="185311" custScaleY="186641" custRadScaleRad="74919" custRadScaleInc="-93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7D092D-7D66-4519-9E3B-6BAA29333979}" type="pres">
      <dgm:prSet presAssocID="{80AEDB95-282B-40C6-A6CD-8A3D26759721}" presName="sibTrans" presStyleLbl="sibTrans2D1" presStyleIdx="0" presStyleCnt="7"/>
      <dgm:spPr/>
      <dgm:t>
        <a:bodyPr/>
        <a:lstStyle/>
        <a:p>
          <a:endParaRPr lang="en-GB"/>
        </a:p>
      </dgm:t>
    </dgm:pt>
    <dgm:pt modelId="{B423880A-608B-4C2A-9841-7D14B70A14AB}" type="pres">
      <dgm:prSet presAssocID="{80AEDB95-282B-40C6-A6CD-8A3D26759721}" presName="connectorText" presStyleLbl="sibTrans2D1" presStyleIdx="0" presStyleCnt="7"/>
      <dgm:spPr/>
      <dgm:t>
        <a:bodyPr/>
        <a:lstStyle/>
        <a:p>
          <a:endParaRPr lang="en-GB"/>
        </a:p>
      </dgm:t>
    </dgm:pt>
    <dgm:pt modelId="{1DC273DE-8B93-4360-B4DF-70CD45E14E6C}" type="pres">
      <dgm:prSet presAssocID="{4DACBD4B-7B13-4149-901E-8271A310051F}" presName="node" presStyleLbl="node1" presStyleIdx="1" presStyleCnt="7" custScaleX="226245" custScaleY="224764" custRadScaleRad="79791" custRadScaleInc="3016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1AD8B6-8129-444C-8892-F0E5F786499A}" type="pres">
      <dgm:prSet presAssocID="{A9652101-BA63-4723-BDFE-3D7C41DA0CB2}" presName="sibTrans" presStyleLbl="sibTrans2D1" presStyleIdx="1" presStyleCnt="7"/>
      <dgm:spPr/>
      <dgm:t>
        <a:bodyPr/>
        <a:lstStyle/>
        <a:p>
          <a:endParaRPr lang="en-GB"/>
        </a:p>
      </dgm:t>
    </dgm:pt>
    <dgm:pt modelId="{09C09E08-F640-420D-8FA0-1DFBBE6EAF5D}" type="pres">
      <dgm:prSet presAssocID="{A9652101-BA63-4723-BDFE-3D7C41DA0CB2}" presName="connectorText" presStyleLbl="sibTrans2D1" presStyleIdx="1" presStyleCnt="7"/>
      <dgm:spPr/>
      <dgm:t>
        <a:bodyPr/>
        <a:lstStyle/>
        <a:p>
          <a:endParaRPr lang="en-GB"/>
        </a:p>
      </dgm:t>
    </dgm:pt>
    <dgm:pt modelId="{DAE9F862-652D-4825-A086-96F4F6201530}" type="pres">
      <dgm:prSet presAssocID="{D1CC628A-5AEC-4B9B-BEAC-2CE1EEADDC1A}" presName="node" presStyleLbl="node1" presStyleIdx="2" presStyleCnt="7" custScaleX="190013" custScaleY="182933" custRadScaleRad="101409" custRadScaleInc="5263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95431E-BEF5-45B7-830F-9B3D5E61B19B}" type="pres">
      <dgm:prSet presAssocID="{17661D42-D88A-434D-B132-AC529AAD68BB}" presName="sibTrans" presStyleLbl="sibTrans2D1" presStyleIdx="2" presStyleCnt="7" custAng="11246530" custScaleX="73791" custLinFactY="-300000" custLinFactNeighborX="27945" custLinFactNeighborY="-363381"/>
      <dgm:spPr/>
      <dgm:t>
        <a:bodyPr/>
        <a:lstStyle/>
        <a:p>
          <a:endParaRPr lang="en-GB"/>
        </a:p>
      </dgm:t>
    </dgm:pt>
    <dgm:pt modelId="{C7D5EA59-1306-49D6-8CBB-2E6022C8FF67}" type="pres">
      <dgm:prSet presAssocID="{17661D42-D88A-434D-B132-AC529AAD68BB}" presName="connectorText" presStyleLbl="sibTrans2D1" presStyleIdx="2" presStyleCnt="7"/>
      <dgm:spPr/>
      <dgm:t>
        <a:bodyPr/>
        <a:lstStyle/>
        <a:p>
          <a:endParaRPr lang="en-GB"/>
        </a:p>
      </dgm:t>
    </dgm:pt>
    <dgm:pt modelId="{49AD7563-6211-4EDB-903F-BDC8654E6442}" type="pres">
      <dgm:prSet presAssocID="{2565342A-0BCB-45BA-88DB-D396F12A1B2A}" presName="node" presStyleLbl="node1" presStyleIdx="3" presStyleCnt="7" custScaleX="154459" custScaleY="112242" custRadScaleRad="206456" custRadScaleInc="-1659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26AA39-0A93-48DA-9E1F-2F8BB50B8539}" type="pres">
      <dgm:prSet presAssocID="{D227DC2C-8EA4-4259-859A-1DA0276DFC76}" presName="sibTrans" presStyleLbl="sibTrans2D1" presStyleIdx="3" presStyleCnt="7" custAng="17917740" custScaleX="115695" custScaleY="96483" custLinFactX="-7444" custLinFactY="100000" custLinFactNeighborX="-100000" custLinFactNeighborY="149308"/>
      <dgm:spPr/>
      <dgm:t>
        <a:bodyPr/>
        <a:lstStyle/>
        <a:p>
          <a:endParaRPr lang="en-GB"/>
        </a:p>
      </dgm:t>
    </dgm:pt>
    <dgm:pt modelId="{4D8407DE-DCA7-4EEA-8F6C-A395DD705674}" type="pres">
      <dgm:prSet presAssocID="{D227DC2C-8EA4-4259-859A-1DA0276DFC76}" presName="connectorText" presStyleLbl="sibTrans2D1" presStyleIdx="3" presStyleCnt="7"/>
      <dgm:spPr/>
      <dgm:t>
        <a:bodyPr/>
        <a:lstStyle/>
        <a:p>
          <a:endParaRPr lang="en-GB"/>
        </a:p>
      </dgm:t>
    </dgm:pt>
    <dgm:pt modelId="{76F80F65-03CD-4F63-8B8D-75D3CBF9CB8F}" type="pres">
      <dgm:prSet presAssocID="{EB7783A3-D1BA-4127-BE9E-F14ED7505E4D}" presName="node" presStyleLbl="node1" presStyleIdx="4" presStyleCnt="7" custScaleX="139555" custScaleY="129861" custRadScaleRad="163303" custRadScaleInc="-5288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81B4DD-9DC9-49DC-8E34-33F985A2F520}" type="pres">
      <dgm:prSet presAssocID="{6595E3F9-9154-4F47-A63C-C9AB11C2EA85}" presName="sibTrans" presStyleLbl="sibTrans2D1" presStyleIdx="4" presStyleCnt="7" custAng="7078790" custScaleX="35856" custLinFactY="100000" custLinFactNeighborX="-49699" custLinFactNeighborY="160007"/>
      <dgm:spPr/>
      <dgm:t>
        <a:bodyPr/>
        <a:lstStyle/>
        <a:p>
          <a:endParaRPr lang="en-GB"/>
        </a:p>
      </dgm:t>
    </dgm:pt>
    <dgm:pt modelId="{59F3995D-3207-4A10-95B7-E40AE83B4D30}" type="pres">
      <dgm:prSet presAssocID="{6595E3F9-9154-4F47-A63C-C9AB11C2EA85}" presName="connectorText" presStyleLbl="sibTrans2D1" presStyleIdx="4" presStyleCnt="7"/>
      <dgm:spPr/>
      <dgm:t>
        <a:bodyPr/>
        <a:lstStyle/>
        <a:p>
          <a:endParaRPr lang="en-GB"/>
        </a:p>
      </dgm:t>
    </dgm:pt>
    <dgm:pt modelId="{B420059B-9433-4781-919C-D5AF82C0AF30}" type="pres">
      <dgm:prSet presAssocID="{D2D41B37-1BC8-409A-A34B-DCC86DC85E1F}" presName="node" presStyleLbl="node1" presStyleIdx="5" presStyleCnt="7" custScaleX="181143" custScaleY="185350" custRadScaleRad="206813" custRadScaleInc="1840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6F2796-A3F6-41A1-8157-87C48CCE743A}" type="pres">
      <dgm:prSet presAssocID="{DB5FC5BB-0627-41D1-8509-89DBEE34EAFF}" presName="sibTrans" presStyleLbl="sibTrans2D1" presStyleIdx="5" presStyleCnt="7" custAng="303400" custScaleX="41503" custLinFactNeighborX="-57853" custLinFactNeighborY="31133"/>
      <dgm:spPr/>
      <dgm:t>
        <a:bodyPr/>
        <a:lstStyle/>
        <a:p>
          <a:endParaRPr lang="en-GB"/>
        </a:p>
      </dgm:t>
    </dgm:pt>
    <dgm:pt modelId="{167A4A50-E0C4-4A63-B23F-16A83327B8A1}" type="pres">
      <dgm:prSet presAssocID="{DB5FC5BB-0627-41D1-8509-89DBEE34EAFF}" presName="connectorText" presStyleLbl="sibTrans2D1" presStyleIdx="5" presStyleCnt="7"/>
      <dgm:spPr/>
      <dgm:t>
        <a:bodyPr/>
        <a:lstStyle/>
        <a:p>
          <a:endParaRPr lang="en-GB"/>
        </a:p>
      </dgm:t>
    </dgm:pt>
    <dgm:pt modelId="{B109B148-01BA-4AC9-95EE-16826E3F4521}" type="pres">
      <dgm:prSet presAssocID="{3FD54B7C-DB02-4367-BA6F-3DB1D0CA4F13}" presName="node" presStyleLbl="node1" presStyleIdx="6" presStyleCnt="7" custScaleX="139557" custScaleY="82439" custRadScaleRad="186277" custRadScaleInc="3893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D9EF11-E5B3-4209-904C-85BC9639A0F3}" type="pres">
      <dgm:prSet presAssocID="{A2DC4721-0403-409B-91AD-B3F70939031D}" presName="sibTrans" presStyleLbl="sibTrans2D1" presStyleIdx="6" presStyleCnt="7" custAng="241922" custScaleX="189236" custLinFactNeighborX="-24300" custLinFactNeighborY="-44065"/>
      <dgm:spPr/>
      <dgm:t>
        <a:bodyPr/>
        <a:lstStyle/>
        <a:p>
          <a:endParaRPr lang="en-GB"/>
        </a:p>
      </dgm:t>
    </dgm:pt>
    <dgm:pt modelId="{9ED43268-A246-411A-B060-0B124F81DFFC}" type="pres">
      <dgm:prSet presAssocID="{A2DC4721-0403-409B-91AD-B3F70939031D}" presName="connectorText" presStyleLbl="sibTrans2D1" presStyleIdx="6" presStyleCnt="7"/>
      <dgm:spPr/>
      <dgm:t>
        <a:bodyPr/>
        <a:lstStyle/>
        <a:p>
          <a:endParaRPr lang="en-GB"/>
        </a:p>
      </dgm:t>
    </dgm:pt>
  </dgm:ptLst>
  <dgm:cxnLst>
    <dgm:cxn modelId="{9A2E50A1-67BA-43E7-8EB2-D1089D6DD04A}" type="presOf" srcId="{6595E3F9-9154-4F47-A63C-C9AB11C2EA85}" destId="{2C81B4DD-9DC9-49DC-8E34-33F985A2F520}" srcOrd="0" destOrd="0" presId="urn:microsoft.com/office/officeart/2005/8/layout/cycle2"/>
    <dgm:cxn modelId="{65B8F08F-0CDB-4B5F-8C79-22C95C2A64FA}" type="presOf" srcId="{3FD54B7C-DB02-4367-BA6F-3DB1D0CA4F13}" destId="{B109B148-01BA-4AC9-95EE-16826E3F4521}" srcOrd="0" destOrd="0" presId="urn:microsoft.com/office/officeart/2005/8/layout/cycle2"/>
    <dgm:cxn modelId="{6CB06913-3C2B-4235-9379-E7F17197397D}" srcId="{6655C7B2-6D3C-4909-98E6-41E5200EB81B}" destId="{4DACBD4B-7B13-4149-901E-8271A310051F}" srcOrd="1" destOrd="0" parTransId="{AE14C88B-15CF-477F-9926-B8FC2F32B0C2}" sibTransId="{A9652101-BA63-4723-BDFE-3D7C41DA0CB2}"/>
    <dgm:cxn modelId="{54D622EC-C999-40CA-AEA4-42C42923D426}" type="presOf" srcId="{A9652101-BA63-4723-BDFE-3D7C41DA0CB2}" destId="{561AD8B6-8129-444C-8892-F0E5F786499A}" srcOrd="0" destOrd="0" presId="urn:microsoft.com/office/officeart/2005/8/layout/cycle2"/>
    <dgm:cxn modelId="{7060E19C-FBDA-4FBB-9D12-E2EBBA3D22D0}" type="presOf" srcId="{17661D42-D88A-434D-B132-AC529AAD68BB}" destId="{C7D5EA59-1306-49D6-8CBB-2E6022C8FF67}" srcOrd="1" destOrd="0" presId="urn:microsoft.com/office/officeart/2005/8/layout/cycle2"/>
    <dgm:cxn modelId="{7F27E3D1-5889-44A0-8F62-1A869181E2A6}" type="presOf" srcId="{A2DC4721-0403-409B-91AD-B3F70939031D}" destId="{9ED43268-A246-411A-B060-0B124F81DFFC}" srcOrd="1" destOrd="0" presId="urn:microsoft.com/office/officeart/2005/8/layout/cycle2"/>
    <dgm:cxn modelId="{25F43490-121D-4436-99B1-B9D8AA77079B}" srcId="{6655C7B2-6D3C-4909-98E6-41E5200EB81B}" destId="{3FD54B7C-DB02-4367-BA6F-3DB1D0CA4F13}" srcOrd="6" destOrd="0" parTransId="{8ADD7865-3176-4F29-B4A9-913638852C01}" sibTransId="{A2DC4721-0403-409B-91AD-B3F70939031D}"/>
    <dgm:cxn modelId="{67D01536-EBA1-4AD0-A515-64F2A33C01B0}" type="presOf" srcId="{DB5FC5BB-0627-41D1-8509-89DBEE34EAFF}" destId="{7A6F2796-A3F6-41A1-8157-87C48CCE743A}" srcOrd="0" destOrd="0" presId="urn:microsoft.com/office/officeart/2005/8/layout/cycle2"/>
    <dgm:cxn modelId="{19E68F2B-8075-4412-B00E-1689A19144F4}" type="presOf" srcId="{D227DC2C-8EA4-4259-859A-1DA0276DFC76}" destId="{4D8407DE-DCA7-4EEA-8F6C-A395DD705674}" srcOrd="1" destOrd="0" presId="urn:microsoft.com/office/officeart/2005/8/layout/cycle2"/>
    <dgm:cxn modelId="{83C232CE-E0D0-4460-B5EF-5E73ACA0EA2F}" type="presOf" srcId="{D227DC2C-8EA4-4259-859A-1DA0276DFC76}" destId="{C726AA39-0A93-48DA-9E1F-2F8BB50B8539}" srcOrd="0" destOrd="0" presId="urn:microsoft.com/office/officeart/2005/8/layout/cycle2"/>
    <dgm:cxn modelId="{4FBDABFA-4D60-4CDD-80D2-991DC7DBD755}" type="presOf" srcId="{A9652101-BA63-4723-BDFE-3D7C41DA0CB2}" destId="{09C09E08-F640-420D-8FA0-1DFBBE6EAF5D}" srcOrd="1" destOrd="0" presId="urn:microsoft.com/office/officeart/2005/8/layout/cycle2"/>
    <dgm:cxn modelId="{A1A74AD6-4070-4171-997A-87C22B253A7A}" srcId="{6655C7B2-6D3C-4909-98E6-41E5200EB81B}" destId="{D1CC628A-5AEC-4B9B-BEAC-2CE1EEADDC1A}" srcOrd="2" destOrd="0" parTransId="{33384C94-7C78-4528-BBF9-A2DFC768FD71}" sibTransId="{17661D42-D88A-434D-B132-AC529AAD68BB}"/>
    <dgm:cxn modelId="{5A3848ED-1E98-4A39-8E31-C432E2626897}" type="presOf" srcId="{80AEDB95-282B-40C6-A6CD-8A3D26759721}" destId="{7E7D092D-7D66-4519-9E3B-6BAA29333979}" srcOrd="0" destOrd="0" presId="urn:microsoft.com/office/officeart/2005/8/layout/cycle2"/>
    <dgm:cxn modelId="{52197401-7175-4270-9EAB-DDED88AB348F}" type="presOf" srcId="{AACE4A84-CC6B-4A29-8F33-C80FBC7C0AC7}" destId="{1E153015-4F10-4FA5-954F-99FFC7BD3B8E}" srcOrd="0" destOrd="0" presId="urn:microsoft.com/office/officeart/2005/8/layout/cycle2"/>
    <dgm:cxn modelId="{E1EFD607-3429-478D-B557-52A77BD49691}" type="presOf" srcId="{17661D42-D88A-434D-B132-AC529AAD68BB}" destId="{AB95431E-BEF5-45B7-830F-9B3D5E61B19B}" srcOrd="0" destOrd="0" presId="urn:microsoft.com/office/officeart/2005/8/layout/cycle2"/>
    <dgm:cxn modelId="{70C55ED7-2B20-4B0B-A0AB-475C57F0530B}" srcId="{6655C7B2-6D3C-4909-98E6-41E5200EB81B}" destId="{2565342A-0BCB-45BA-88DB-D396F12A1B2A}" srcOrd="3" destOrd="0" parTransId="{E12B0AD0-D61E-4EB2-8518-2AA99ECF7B3F}" sibTransId="{D227DC2C-8EA4-4259-859A-1DA0276DFC76}"/>
    <dgm:cxn modelId="{67C6985D-3DE3-4860-AE69-6065E9E90C6D}" type="presOf" srcId="{A2DC4721-0403-409B-91AD-B3F70939031D}" destId="{00D9EF11-E5B3-4209-904C-85BC9639A0F3}" srcOrd="0" destOrd="0" presId="urn:microsoft.com/office/officeart/2005/8/layout/cycle2"/>
    <dgm:cxn modelId="{A1FC46AA-EBC6-45D7-A6E6-28B6F05E5EC1}" type="presOf" srcId="{DB5FC5BB-0627-41D1-8509-89DBEE34EAFF}" destId="{167A4A50-E0C4-4A63-B23F-16A83327B8A1}" srcOrd="1" destOrd="0" presId="urn:microsoft.com/office/officeart/2005/8/layout/cycle2"/>
    <dgm:cxn modelId="{563658D8-3631-4EED-B764-29017CA84287}" type="presOf" srcId="{D2D41B37-1BC8-409A-A34B-DCC86DC85E1F}" destId="{B420059B-9433-4781-919C-D5AF82C0AF30}" srcOrd="0" destOrd="0" presId="urn:microsoft.com/office/officeart/2005/8/layout/cycle2"/>
    <dgm:cxn modelId="{5A9E1411-56F1-4361-8B53-2763A5A7D1C0}" type="presOf" srcId="{80AEDB95-282B-40C6-A6CD-8A3D26759721}" destId="{B423880A-608B-4C2A-9841-7D14B70A14AB}" srcOrd="1" destOrd="0" presId="urn:microsoft.com/office/officeart/2005/8/layout/cycle2"/>
    <dgm:cxn modelId="{787495D8-DEC8-4AF8-96DC-A9572F0FB191}" type="presOf" srcId="{6595E3F9-9154-4F47-A63C-C9AB11C2EA85}" destId="{59F3995D-3207-4A10-95B7-E40AE83B4D30}" srcOrd="1" destOrd="0" presId="urn:microsoft.com/office/officeart/2005/8/layout/cycle2"/>
    <dgm:cxn modelId="{B99AB38A-42D8-45AA-BCD8-C8761505F10B}" type="presOf" srcId="{D1CC628A-5AEC-4B9B-BEAC-2CE1EEADDC1A}" destId="{DAE9F862-652D-4825-A086-96F4F6201530}" srcOrd="0" destOrd="0" presId="urn:microsoft.com/office/officeart/2005/8/layout/cycle2"/>
    <dgm:cxn modelId="{40D18694-9428-49AA-AA14-CC09958AA5C3}" srcId="{6655C7B2-6D3C-4909-98E6-41E5200EB81B}" destId="{EB7783A3-D1BA-4127-BE9E-F14ED7505E4D}" srcOrd="4" destOrd="0" parTransId="{49101A82-5E55-462B-9828-E9AAE9070F1F}" sibTransId="{6595E3F9-9154-4F47-A63C-C9AB11C2EA85}"/>
    <dgm:cxn modelId="{A7ADBD6C-D3C6-47F8-9293-5405926D0EA1}" type="presOf" srcId="{4DACBD4B-7B13-4149-901E-8271A310051F}" destId="{1DC273DE-8B93-4360-B4DF-70CD45E14E6C}" srcOrd="0" destOrd="0" presId="urn:microsoft.com/office/officeart/2005/8/layout/cycle2"/>
    <dgm:cxn modelId="{D1F80994-E864-4A48-BD83-5A46EEB8C686}" type="presOf" srcId="{2565342A-0BCB-45BA-88DB-D396F12A1B2A}" destId="{49AD7563-6211-4EDB-903F-BDC8654E6442}" srcOrd="0" destOrd="0" presId="urn:microsoft.com/office/officeart/2005/8/layout/cycle2"/>
    <dgm:cxn modelId="{E024921B-C888-4BC2-AF3C-683D8B789226}" type="presOf" srcId="{6655C7B2-6D3C-4909-98E6-41E5200EB81B}" destId="{81A32803-0BA5-483F-94CF-F96F8EA63138}" srcOrd="0" destOrd="0" presId="urn:microsoft.com/office/officeart/2005/8/layout/cycle2"/>
    <dgm:cxn modelId="{33718B1B-FD15-4E58-8033-B2DEF1DB4ABF}" type="presOf" srcId="{EB7783A3-D1BA-4127-BE9E-F14ED7505E4D}" destId="{76F80F65-03CD-4F63-8B8D-75D3CBF9CB8F}" srcOrd="0" destOrd="0" presId="urn:microsoft.com/office/officeart/2005/8/layout/cycle2"/>
    <dgm:cxn modelId="{4B86161F-D496-4A9E-A2F1-D03EC389A716}" srcId="{6655C7B2-6D3C-4909-98E6-41E5200EB81B}" destId="{D2D41B37-1BC8-409A-A34B-DCC86DC85E1F}" srcOrd="5" destOrd="0" parTransId="{411F6870-C2B5-49F9-B3BC-ABDF149287ED}" sibTransId="{DB5FC5BB-0627-41D1-8509-89DBEE34EAFF}"/>
    <dgm:cxn modelId="{8FF49765-1B5A-4713-9C69-B5970D0FC222}" srcId="{6655C7B2-6D3C-4909-98E6-41E5200EB81B}" destId="{AACE4A84-CC6B-4A29-8F33-C80FBC7C0AC7}" srcOrd="0" destOrd="0" parTransId="{4FCD101C-43F0-40C1-AED3-15C75C2970A6}" sibTransId="{80AEDB95-282B-40C6-A6CD-8A3D26759721}"/>
    <dgm:cxn modelId="{38609F7A-5F5C-4746-9A41-E01BEC707D8D}" type="presParOf" srcId="{81A32803-0BA5-483F-94CF-F96F8EA63138}" destId="{1E153015-4F10-4FA5-954F-99FFC7BD3B8E}" srcOrd="0" destOrd="0" presId="urn:microsoft.com/office/officeart/2005/8/layout/cycle2"/>
    <dgm:cxn modelId="{35BB53B2-12F6-46F0-B904-DB20EE34AC89}" type="presParOf" srcId="{81A32803-0BA5-483F-94CF-F96F8EA63138}" destId="{7E7D092D-7D66-4519-9E3B-6BAA29333979}" srcOrd="1" destOrd="0" presId="urn:microsoft.com/office/officeart/2005/8/layout/cycle2"/>
    <dgm:cxn modelId="{F6DB83D1-8E6B-456C-A6EC-4F64632120E3}" type="presParOf" srcId="{7E7D092D-7D66-4519-9E3B-6BAA29333979}" destId="{B423880A-608B-4C2A-9841-7D14B70A14AB}" srcOrd="0" destOrd="0" presId="urn:microsoft.com/office/officeart/2005/8/layout/cycle2"/>
    <dgm:cxn modelId="{F09E49B8-0532-4B30-8C79-6362AC181D3A}" type="presParOf" srcId="{81A32803-0BA5-483F-94CF-F96F8EA63138}" destId="{1DC273DE-8B93-4360-B4DF-70CD45E14E6C}" srcOrd="2" destOrd="0" presId="urn:microsoft.com/office/officeart/2005/8/layout/cycle2"/>
    <dgm:cxn modelId="{E14A9127-934E-46EC-9A63-B3C0B2215211}" type="presParOf" srcId="{81A32803-0BA5-483F-94CF-F96F8EA63138}" destId="{561AD8B6-8129-444C-8892-F0E5F786499A}" srcOrd="3" destOrd="0" presId="urn:microsoft.com/office/officeart/2005/8/layout/cycle2"/>
    <dgm:cxn modelId="{08A608C8-E190-4DE8-8B70-FA370DE02D13}" type="presParOf" srcId="{561AD8B6-8129-444C-8892-F0E5F786499A}" destId="{09C09E08-F640-420D-8FA0-1DFBBE6EAF5D}" srcOrd="0" destOrd="0" presId="urn:microsoft.com/office/officeart/2005/8/layout/cycle2"/>
    <dgm:cxn modelId="{FF49D3C3-8D9B-4741-A68D-B41B7B15A3D1}" type="presParOf" srcId="{81A32803-0BA5-483F-94CF-F96F8EA63138}" destId="{DAE9F862-652D-4825-A086-96F4F6201530}" srcOrd="4" destOrd="0" presId="urn:microsoft.com/office/officeart/2005/8/layout/cycle2"/>
    <dgm:cxn modelId="{6EC9581F-5E9D-4A15-A524-9447809C790D}" type="presParOf" srcId="{81A32803-0BA5-483F-94CF-F96F8EA63138}" destId="{AB95431E-BEF5-45B7-830F-9B3D5E61B19B}" srcOrd="5" destOrd="0" presId="urn:microsoft.com/office/officeart/2005/8/layout/cycle2"/>
    <dgm:cxn modelId="{86838A27-2A93-4998-8FCF-6E65FF8AA7AB}" type="presParOf" srcId="{AB95431E-BEF5-45B7-830F-9B3D5E61B19B}" destId="{C7D5EA59-1306-49D6-8CBB-2E6022C8FF67}" srcOrd="0" destOrd="0" presId="urn:microsoft.com/office/officeart/2005/8/layout/cycle2"/>
    <dgm:cxn modelId="{BD47EBC8-84C4-410F-8069-84554C5E2840}" type="presParOf" srcId="{81A32803-0BA5-483F-94CF-F96F8EA63138}" destId="{49AD7563-6211-4EDB-903F-BDC8654E6442}" srcOrd="6" destOrd="0" presId="urn:microsoft.com/office/officeart/2005/8/layout/cycle2"/>
    <dgm:cxn modelId="{946AE2F6-8AD9-4E5F-A6E5-A8B8A275F181}" type="presParOf" srcId="{81A32803-0BA5-483F-94CF-F96F8EA63138}" destId="{C726AA39-0A93-48DA-9E1F-2F8BB50B8539}" srcOrd="7" destOrd="0" presId="urn:microsoft.com/office/officeart/2005/8/layout/cycle2"/>
    <dgm:cxn modelId="{4AA19161-D404-4715-BFBB-86A94F58E8A4}" type="presParOf" srcId="{C726AA39-0A93-48DA-9E1F-2F8BB50B8539}" destId="{4D8407DE-DCA7-4EEA-8F6C-A395DD705674}" srcOrd="0" destOrd="0" presId="urn:microsoft.com/office/officeart/2005/8/layout/cycle2"/>
    <dgm:cxn modelId="{5F2C776E-F6A8-4F47-B14F-993D6C4AA288}" type="presParOf" srcId="{81A32803-0BA5-483F-94CF-F96F8EA63138}" destId="{76F80F65-03CD-4F63-8B8D-75D3CBF9CB8F}" srcOrd="8" destOrd="0" presId="urn:microsoft.com/office/officeart/2005/8/layout/cycle2"/>
    <dgm:cxn modelId="{2A6DCDCE-60B7-4266-A3CA-FF3A53FF1E1F}" type="presParOf" srcId="{81A32803-0BA5-483F-94CF-F96F8EA63138}" destId="{2C81B4DD-9DC9-49DC-8E34-33F985A2F520}" srcOrd="9" destOrd="0" presId="urn:microsoft.com/office/officeart/2005/8/layout/cycle2"/>
    <dgm:cxn modelId="{CFD6750E-ED52-4E9F-BBFB-9169F4EE0AA4}" type="presParOf" srcId="{2C81B4DD-9DC9-49DC-8E34-33F985A2F520}" destId="{59F3995D-3207-4A10-95B7-E40AE83B4D30}" srcOrd="0" destOrd="0" presId="urn:microsoft.com/office/officeart/2005/8/layout/cycle2"/>
    <dgm:cxn modelId="{E0B56A96-06B0-4171-BA5C-7CBC7644B3D3}" type="presParOf" srcId="{81A32803-0BA5-483F-94CF-F96F8EA63138}" destId="{B420059B-9433-4781-919C-D5AF82C0AF30}" srcOrd="10" destOrd="0" presId="urn:microsoft.com/office/officeart/2005/8/layout/cycle2"/>
    <dgm:cxn modelId="{3003E1B5-184C-4121-B203-ECD9FF0D04BB}" type="presParOf" srcId="{81A32803-0BA5-483F-94CF-F96F8EA63138}" destId="{7A6F2796-A3F6-41A1-8157-87C48CCE743A}" srcOrd="11" destOrd="0" presId="urn:microsoft.com/office/officeart/2005/8/layout/cycle2"/>
    <dgm:cxn modelId="{5CEB93B5-C67F-46D0-8D96-416774B75267}" type="presParOf" srcId="{7A6F2796-A3F6-41A1-8157-87C48CCE743A}" destId="{167A4A50-E0C4-4A63-B23F-16A83327B8A1}" srcOrd="0" destOrd="0" presId="urn:microsoft.com/office/officeart/2005/8/layout/cycle2"/>
    <dgm:cxn modelId="{4FE2818B-4F04-44C2-97D0-BB1C9EEEA70A}" type="presParOf" srcId="{81A32803-0BA5-483F-94CF-F96F8EA63138}" destId="{B109B148-01BA-4AC9-95EE-16826E3F4521}" srcOrd="12" destOrd="0" presId="urn:microsoft.com/office/officeart/2005/8/layout/cycle2"/>
    <dgm:cxn modelId="{D2A5D527-344F-4EA3-AA5D-F20C883BD57A}" type="presParOf" srcId="{81A32803-0BA5-483F-94CF-F96F8EA63138}" destId="{00D9EF11-E5B3-4209-904C-85BC9639A0F3}" srcOrd="13" destOrd="0" presId="urn:microsoft.com/office/officeart/2005/8/layout/cycle2"/>
    <dgm:cxn modelId="{A4EC7FB5-AF74-4289-B161-E1DD935386BE}" type="presParOf" srcId="{00D9EF11-E5B3-4209-904C-85BC9639A0F3}" destId="{9ED43268-A246-411A-B060-0B124F81DFF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655C7B2-6D3C-4909-98E6-41E5200EB81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CE4A84-CC6B-4A29-8F33-C80FBC7C0AC7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Prepare: </a:t>
          </a:r>
          <a:r>
            <a:rPr lang="en-US" sz="1200" b="1" dirty="0" smtClean="0"/>
            <a:t>Read an article; Identify vocabulary</a:t>
          </a:r>
          <a:endParaRPr lang="en-US" sz="1200" b="1" baseline="0" dirty="0" smtClean="0"/>
        </a:p>
        <a:p>
          <a:pPr rtl="0"/>
          <a:r>
            <a:rPr lang="en-US" sz="1200" b="1" dirty="0" smtClean="0">
              <a:solidFill>
                <a:schemeClr val="bg1"/>
              </a:solidFill>
            </a:rPr>
            <a:t>Read other articles and watch news for more topic information</a:t>
          </a:r>
          <a:endParaRPr lang="en-US" sz="1200" b="1" baseline="0" dirty="0" smtClean="0"/>
        </a:p>
      </dgm:t>
    </dgm:pt>
    <dgm:pt modelId="{4FCD101C-43F0-40C1-AED3-15C75C2970A6}" type="parTrans" cxnId="{8FF49765-1B5A-4713-9C69-B5970D0FC222}">
      <dgm:prSet/>
      <dgm:spPr/>
      <dgm:t>
        <a:bodyPr/>
        <a:lstStyle/>
        <a:p>
          <a:endParaRPr lang="en-GB"/>
        </a:p>
      </dgm:t>
    </dgm:pt>
    <dgm:pt modelId="{80AEDB95-282B-40C6-A6CD-8A3D26759721}" type="sibTrans" cxnId="{8FF49765-1B5A-4713-9C69-B5970D0FC222}">
      <dgm:prSet custT="1"/>
      <dgm:spPr/>
      <dgm:t>
        <a:bodyPr/>
        <a:lstStyle/>
        <a:p>
          <a:endParaRPr lang="en-GB" sz="1200"/>
        </a:p>
      </dgm:t>
    </dgm:pt>
    <dgm:pt modelId="{4DACBD4B-7B13-4149-901E-8271A310051F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Use: </a:t>
          </a:r>
          <a:r>
            <a:rPr lang="en-US" sz="1200" b="1" dirty="0" smtClean="0"/>
            <a:t>Write  a summary and opinion about </a:t>
          </a:r>
          <a:r>
            <a:rPr lang="en-US" sz="1800" b="1" dirty="0" smtClean="0"/>
            <a:t>2  articles</a:t>
          </a:r>
        </a:p>
        <a:p>
          <a:pPr rtl="0"/>
          <a:r>
            <a:rPr lang="en-US" sz="1200" b="1" dirty="0" smtClean="0"/>
            <a:t>Use</a:t>
          </a:r>
          <a:r>
            <a:rPr lang="en-US" sz="1200" b="1" baseline="0" dirty="0" smtClean="0"/>
            <a:t> new vocab.</a:t>
          </a:r>
        </a:p>
        <a:p>
          <a:pPr rtl="0"/>
          <a:r>
            <a:rPr lang="en-US" sz="1200" b="1" dirty="0" smtClean="0"/>
            <a:t>Paragraph and use conjunctions to connect ideas and communicate clearly</a:t>
          </a:r>
          <a:endParaRPr lang="en-US" sz="1200" b="0" dirty="0"/>
        </a:p>
      </dgm:t>
    </dgm:pt>
    <dgm:pt modelId="{AE14C88B-15CF-477F-9926-B8FC2F32B0C2}" type="parTrans" cxnId="{6CB06913-3C2B-4235-9379-E7F17197397D}">
      <dgm:prSet/>
      <dgm:spPr/>
      <dgm:t>
        <a:bodyPr/>
        <a:lstStyle/>
        <a:p>
          <a:endParaRPr lang="en-GB"/>
        </a:p>
      </dgm:t>
    </dgm:pt>
    <dgm:pt modelId="{A9652101-BA63-4723-BDFE-3D7C41DA0CB2}" type="sibTrans" cxnId="{6CB06913-3C2B-4235-9379-E7F17197397D}">
      <dgm:prSet custT="1"/>
      <dgm:spPr/>
      <dgm:t>
        <a:bodyPr/>
        <a:lstStyle/>
        <a:p>
          <a:endParaRPr lang="en-GB" sz="1200"/>
        </a:p>
      </dgm:t>
    </dgm:pt>
    <dgm:pt modelId="{D1CC628A-5AEC-4B9B-BEAC-2CE1EEADDC1A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Review</a:t>
          </a:r>
          <a:r>
            <a:rPr lang="en-US" sz="1200" b="1" u="sng" dirty="0" smtClean="0">
              <a:solidFill>
                <a:schemeClr val="tx1"/>
              </a:solidFill>
            </a:rPr>
            <a:t>:  </a:t>
          </a:r>
          <a:r>
            <a:rPr lang="en-US" sz="1200" b="1" u="sng" dirty="0" smtClean="0"/>
            <a:t>Rewrite after checking in the writing centre; </a:t>
          </a:r>
        </a:p>
        <a:p>
          <a:pPr rtl="0"/>
          <a:r>
            <a:rPr lang="en-US" sz="1200" b="1" dirty="0" smtClean="0"/>
            <a:t>List the </a:t>
          </a:r>
          <a:r>
            <a:rPr lang="en-US" sz="1200" b="1" baseline="0" dirty="0" smtClean="0"/>
            <a:t>new vocabulary and useful idioms I used</a:t>
          </a:r>
          <a:endParaRPr lang="en-US" sz="1200" dirty="0"/>
        </a:p>
      </dgm:t>
    </dgm:pt>
    <dgm:pt modelId="{33384C94-7C78-4528-BBF9-A2DFC768FD71}" type="parTrans" cxnId="{A1A74AD6-4070-4171-997A-87C22B253A7A}">
      <dgm:prSet/>
      <dgm:spPr/>
      <dgm:t>
        <a:bodyPr/>
        <a:lstStyle/>
        <a:p>
          <a:endParaRPr lang="en-GB"/>
        </a:p>
      </dgm:t>
    </dgm:pt>
    <dgm:pt modelId="{17661D42-D88A-434D-B132-AC529AAD68BB}" type="sibTrans" cxnId="{A1A74AD6-4070-4171-997A-87C22B253A7A}">
      <dgm:prSet custT="1"/>
      <dgm:spPr/>
      <dgm:t>
        <a:bodyPr/>
        <a:lstStyle/>
        <a:p>
          <a:endParaRPr lang="en-GB" sz="1200"/>
        </a:p>
      </dgm:t>
    </dgm:pt>
    <dgm:pt modelId="{EB7783A3-D1BA-4127-BE9E-F14ED7505E4D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Prepare: </a:t>
          </a:r>
          <a:r>
            <a:rPr lang="en-US" sz="1200" b="1" dirty="0" smtClean="0"/>
            <a:t>Search for synonyms &amp; keep notes</a:t>
          </a:r>
          <a:endParaRPr lang="en-US" sz="1200" b="1" baseline="0" dirty="0" smtClean="0"/>
        </a:p>
      </dgm:t>
    </dgm:pt>
    <dgm:pt modelId="{49101A82-5E55-462B-9828-E9AAE9070F1F}" type="parTrans" cxnId="{40D18694-9428-49AA-AA14-CC09958AA5C3}">
      <dgm:prSet/>
      <dgm:spPr/>
      <dgm:t>
        <a:bodyPr/>
        <a:lstStyle/>
        <a:p>
          <a:endParaRPr lang="en-GB"/>
        </a:p>
      </dgm:t>
    </dgm:pt>
    <dgm:pt modelId="{6595E3F9-9154-4F47-A63C-C9AB11C2EA85}" type="sibTrans" cxnId="{40D18694-9428-49AA-AA14-CC09958AA5C3}">
      <dgm:prSet custT="1"/>
      <dgm:spPr/>
      <dgm:t>
        <a:bodyPr/>
        <a:lstStyle/>
        <a:p>
          <a:endParaRPr lang="en-GB" sz="1200"/>
        </a:p>
      </dgm:t>
    </dgm:pt>
    <dgm:pt modelId="{D2D41B37-1BC8-409A-A34B-DCC86DC85E1F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Prepare: </a:t>
          </a:r>
          <a:r>
            <a:rPr lang="en-US" sz="1200" b="1" dirty="0" smtClean="0"/>
            <a:t>Use AWL generator to identify AW</a:t>
          </a:r>
          <a:endParaRPr lang="en-US" sz="1200" b="1" baseline="0" dirty="0" smtClean="0"/>
        </a:p>
        <a:p>
          <a:pPr rtl="0"/>
          <a:r>
            <a:rPr lang="en-US" sz="1200" b="1" dirty="0" smtClean="0">
              <a:solidFill>
                <a:schemeClr val="bg1"/>
              </a:solidFill>
            </a:rPr>
            <a:t>Make a </a:t>
          </a:r>
          <a:r>
            <a:rPr lang="en-US" sz="1200" b="1" dirty="0" err="1" smtClean="0">
              <a:solidFill>
                <a:schemeClr val="bg1"/>
              </a:solidFill>
            </a:rPr>
            <a:t>phrasebank</a:t>
          </a:r>
          <a:endParaRPr lang="en-US" sz="1200" b="1" dirty="0" smtClean="0">
            <a:solidFill>
              <a:schemeClr val="bg1"/>
            </a:solidFill>
          </a:endParaRPr>
        </a:p>
        <a:p>
          <a:pPr rtl="0"/>
          <a:r>
            <a:rPr lang="en-US" sz="1200" b="1" baseline="0" dirty="0" smtClean="0">
              <a:solidFill>
                <a:schemeClr val="bg1"/>
              </a:solidFill>
            </a:rPr>
            <a:t>Use AWL books</a:t>
          </a:r>
          <a:endParaRPr lang="en-US" sz="1200" b="1" baseline="0" dirty="0" smtClean="0"/>
        </a:p>
      </dgm:t>
    </dgm:pt>
    <dgm:pt modelId="{411F6870-C2B5-49F9-B3BC-ABDF149287ED}" type="parTrans" cxnId="{4B86161F-D496-4A9E-A2F1-D03EC389A716}">
      <dgm:prSet/>
      <dgm:spPr/>
      <dgm:t>
        <a:bodyPr/>
        <a:lstStyle/>
        <a:p>
          <a:endParaRPr lang="en-GB"/>
        </a:p>
      </dgm:t>
    </dgm:pt>
    <dgm:pt modelId="{DB5FC5BB-0627-41D1-8509-89DBEE34EAFF}" type="sibTrans" cxnId="{4B86161F-D496-4A9E-A2F1-D03EC389A716}">
      <dgm:prSet custT="1"/>
      <dgm:spPr/>
      <dgm:t>
        <a:bodyPr/>
        <a:lstStyle/>
        <a:p>
          <a:endParaRPr lang="en-GB" sz="1200"/>
        </a:p>
      </dgm:t>
    </dgm:pt>
    <dgm:pt modelId="{3FD54B7C-DB02-4367-BA6F-3DB1D0CA4F13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Prepare: </a:t>
          </a:r>
          <a:r>
            <a:rPr lang="en-US" sz="1200" b="1" dirty="0" smtClean="0"/>
            <a:t>Read an opposing article</a:t>
          </a:r>
          <a:endParaRPr lang="en-US" sz="1200" b="1" baseline="0" dirty="0" smtClean="0"/>
        </a:p>
      </dgm:t>
    </dgm:pt>
    <dgm:pt modelId="{8ADD7865-3176-4F29-B4A9-913638852C01}" type="parTrans" cxnId="{25F43490-121D-4436-99B1-B9D8AA77079B}">
      <dgm:prSet/>
      <dgm:spPr/>
      <dgm:t>
        <a:bodyPr/>
        <a:lstStyle/>
        <a:p>
          <a:endParaRPr lang="en-GB"/>
        </a:p>
      </dgm:t>
    </dgm:pt>
    <dgm:pt modelId="{A2DC4721-0403-409B-91AD-B3F70939031D}" type="sibTrans" cxnId="{25F43490-121D-4436-99B1-B9D8AA77079B}">
      <dgm:prSet custT="1"/>
      <dgm:spPr/>
      <dgm:t>
        <a:bodyPr/>
        <a:lstStyle/>
        <a:p>
          <a:endParaRPr lang="en-GB" sz="1200"/>
        </a:p>
      </dgm:t>
    </dgm:pt>
    <dgm:pt modelId="{0E4CA485-1C45-4330-9A6C-AD5043717443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Review: </a:t>
          </a:r>
          <a:r>
            <a:rPr lang="en-US" b="1" dirty="0" smtClean="0"/>
            <a:t>Revise  vocabulary lists</a:t>
          </a:r>
          <a:endParaRPr lang="en-US" b="1" baseline="0" dirty="0" smtClean="0"/>
        </a:p>
      </dgm:t>
    </dgm:pt>
    <dgm:pt modelId="{339EC76C-0917-4EA3-AA16-DCAB2C04D0A0}" type="parTrans" cxnId="{6AD537C1-7574-4925-A6C2-B73266D604CB}">
      <dgm:prSet/>
      <dgm:spPr/>
      <dgm:t>
        <a:bodyPr/>
        <a:lstStyle/>
        <a:p>
          <a:endParaRPr lang="en-GB"/>
        </a:p>
      </dgm:t>
    </dgm:pt>
    <dgm:pt modelId="{B49D4E43-4B45-49F1-8F89-2A5A5E98D5F1}" type="sibTrans" cxnId="{6AD537C1-7574-4925-A6C2-B73266D604CB}">
      <dgm:prSet/>
      <dgm:spPr/>
      <dgm:t>
        <a:bodyPr/>
        <a:lstStyle/>
        <a:p>
          <a:endParaRPr lang="en-GB"/>
        </a:p>
      </dgm:t>
    </dgm:pt>
    <dgm:pt modelId="{81A32803-0BA5-483F-94CF-F96F8EA63138}" type="pres">
      <dgm:prSet presAssocID="{6655C7B2-6D3C-4909-98E6-41E5200EB8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153015-4F10-4FA5-954F-99FFC7BD3B8E}" type="pres">
      <dgm:prSet presAssocID="{AACE4A84-CC6B-4A29-8F33-C80FBC7C0AC7}" presName="node" presStyleLbl="node1" presStyleIdx="0" presStyleCnt="7" custScaleX="191527" custScaleY="200807" custRadScaleRad="74919" custRadScaleInc="-93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7D092D-7D66-4519-9E3B-6BAA29333979}" type="pres">
      <dgm:prSet presAssocID="{80AEDB95-282B-40C6-A6CD-8A3D26759721}" presName="sibTrans" presStyleLbl="sibTrans2D1" presStyleIdx="0" presStyleCnt="7" custAng="8201432" custScaleX="238119" custLinFactX="91488" custLinFactY="-100000" custLinFactNeighborX="100000" custLinFactNeighborY="-178973"/>
      <dgm:spPr/>
      <dgm:t>
        <a:bodyPr/>
        <a:lstStyle/>
        <a:p>
          <a:endParaRPr lang="en-GB"/>
        </a:p>
      </dgm:t>
    </dgm:pt>
    <dgm:pt modelId="{B423880A-608B-4C2A-9841-7D14B70A14AB}" type="pres">
      <dgm:prSet presAssocID="{80AEDB95-282B-40C6-A6CD-8A3D26759721}" presName="connectorText" presStyleLbl="sibTrans2D1" presStyleIdx="0" presStyleCnt="7"/>
      <dgm:spPr/>
      <dgm:t>
        <a:bodyPr/>
        <a:lstStyle/>
        <a:p>
          <a:endParaRPr lang="en-GB"/>
        </a:p>
      </dgm:t>
    </dgm:pt>
    <dgm:pt modelId="{1DC273DE-8B93-4360-B4DF-70CD45E14E6C}" type="pres">
      <dgm:prSet presAssocID="{4DACBD4B-7B13-4149-901E-8271A310051F}" presName="node" presStyleLbl="node1" presStyleIdx="1" presStyleCnt="7" custScaleX="229807" custScaleY="222996" custRadScaleRad="144970" custRadScaleInc="3406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1AD8B6-8129-444C-8892-F0E5F786499A}" type="pres">
      <dgm:prSet presAssocID="{A9652101-BA63-4723-BDFE-3D7C41DA0CB2}" presName="sibTrans" presStyleLbl="sibTrans2D1" presStyleIdx="1" presStyleCnt="7" custAng="26223" custScaleX="179504" custLinFactNeighborX="-5602" custLinFactNeighborY="23961"/>
      <dgm:spPr/>
      <dgm:t>
        <a:bodyPr/>
        <a:lstStyle/>
        <a:p>
          <a:endParaRPr lang="en-GB"/>
        </a:p>
      </dgm:t>
    </dgm:pt>
    <dgm:pt modelId="{09C09E08-F640-420D-8FA0-1DFBBE6EAF5D}" type="pres">
      <dgm:prSet presAssocID="{A9652101-BA63-4723-BDFE-3D7C41DA0CB2}" presName="connectorText" presStyleLbl="sibTrans2D1" presStyleIdx="1" presStyleCnt="7"/>
      <dgm:spPr/>
      <dgm:t>
        <a:bodyPr/>
        <a:lstStyle/>
        <a:p>
          <a:endParaRPr lang="en-GB"/>
        </a:p>
      </dgm:t>
    </dgm:pt>
    <dgm:pt modelId="{DAE9F862-652D-4825-A086-96F4F6201530}" type="pres">
      <dgm:prSet presAssocID="{D1CC628A-5AEC-4B9B-BEAC-2CE1EEADDC1A}" presName="node" presStyleLbl="node1" presStyleIdx="2" presStyleCnt="7" custScaleX="202037" custScaleY="207872" custRadScaleRad="92787" custRadScaleInc="5284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95431E-BEF5-45B7-830F-9B3D5E61B19B}" type="pres">
      <dgm:prSet presAssocID="{17661D42-D88A-434D-B132-AC529AAD68BB}" presName="sibTrans" presStyleLbl="sibTrans2D1" presStyleIdx="2" presStyleCnt="7" custAng="7138863" custFlipHor="1" custScaleX="631309" custScaleY="104174" custLinFactX="100000" custLinFactY="-23607" custLinFactNeighborX="174904" custLinFactNeighborY="-100000"/>
      <dgm:spPr/>
      <dgm:t>
        <a:bodyPr/>
        <a:lstStyle/>
        <a:p>
          <a:endParaRPr lang="en-GB"/>
        </a:p>
      </dgm:t>
    </dgm:pt>
    <dgm:pt modelId="{C7D5EA59-1306-49D6-8CBB-2E6022C8FF67}" type="pres">
      <dgm:prSet presAssocID="{17661D42-D88A-434D-B132-AC529AAD68BB}" presName="connectorText" presStyleLbl="sibTrans2D1" presStyleIdx="2" presStyleCnt="7"/>
      <dgm:spPr/>
      <dgm:t>
        <a:bodyPr/>
        <a:lstStyle/>
        <a:p>
          <a:endParaRPr lang="en-GB"/>
        </a:p>
      </dgm:t>
    </dgm:pt>
    <dgm:pt modelId="{231D1500-0169-49BF-95A6-5980C8840D74}" type="pres">
      <dgm:prSet presAssocID="{0E4CA485-1C45-4330-9A6C-AD5043717443}" presName="node" presStyleLbl="node1" presStyleIdx="3" presStyleCnt="7" custScaleX="156677" custScaleY="105906" custRadScaleRad="161609" custRadScaleInc="4361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C7B3EB-A784-4A9B-9F6F-7B7461F1D601}" type="pres">
      <dgm:prSet presAssocID="{B49D4E43-4B45-49F1-8F89-2A5A5E98D5F1}" presName="sibTrans" presStyleLbl="sibTrans2D1" presStyleIdx="3" presStyleCnt="7" custAng="3364389" custScaleX="33331" custLinFactNeighborX="47002" custLinFactNeighborY="68937"/>
      <dgm:spPr/>
      <dgm:t>
        <a:bodyPr/>
        <a:lstStyle/>
        <a:p>
          <a:endParaRPr lang="en-GB"/>
        </a:p>
      </dgm:t>
    </dgm:pt>
    <dgm:pt modelId="{A7C5AE35-B6B4-45A7-B989-E62ECADCE07A}" type="pres">
      <dgm:prSet presAssocID="{B49D4E43-4B45-49F1-8F89-2A5A5E98D5F1}" presName="connectorText" presStyleLbl="sibTrans2D1" presStyleIdx="3" presStyleCnt="7"/>
      <dgm:spPr/>
      <dgm:t>
        <a:bodyPr/>
        <a:lstStyle/>
        <a:p>
          <a:endParaRPr lang="en-GB"/>
        </a:p>
      </dgm:t>
    </dgm:pt>
    <dgm:pt modelId="{76F80F65-03CD-4F63-8B8D-75D3CBF9CB8F}" type="pres">
      <dgm:prSet presAssocID="{EB7783A3-D1BA-4127-BE9E-F14ED7505E4D}" presName="node" presStyleLbl="node1" presStyleIdx="4" presStyleCnt="7" custScaleX="156114" custScaleY="146733" custRadScaleRad="150485" custRadScaleInc="-5343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81B4DD-9DC9-49DC-8E34-33F985A2F520}" type="pres">
      <dgm:prSet presAssocID="{6595E3F9-9154-4F47-A63C-C9AB11C2EA85}" presName="sibTrans" presStyleLbl="sibTrans2D1" presStyleIdx="4" presStyleCnt="7" custAng="7078790" custScaleX="29666" custLinFactY="100000" custLinFactNeighborX="-19000" custLinFactNeighborY="166200"/>
      <dgm:spPr/>
      <dgm:t>
        <a:bodyPr/>
        <a:lstStyle/>
        <a:p>
          <a:endParaRPr lang="en-GB"/>
        </a:p>
      </dgm:t>
    </dgm:pt>
    <dgm:pt modelId="{59F3995D-3207-4A10-95B7-E40AE83B4D30}" type="pres">
      <dgm:prSet presAssocID="{6595E3F9-9154-4F47-A63C-C9AB11C2EA85}" presName="connectorText" presStyleLbl="sibTrans2D1" presStyleIdx="4" presStyleCnt="7"/>
      <dgm:spPr/>
      <dgm:t>
        <a:bodyPr/>
        <a:lstStyle/>
        <a:p>
          <a:endParaRPr lang="en-GB"/>
        </a:p>
      </dgm:t>
    </dgm:pt>
    <dgm:pt modelId="{B420059B-9433-4781-919C-D5AF82C0AF30}" type="pres">
      <dgm:prSet presAssocID="{D2D41B37-1BC8-409A-A34B-DCC86DC85E1F}" presName="node" presStyleLbl="node1" presStyleIdx="5" presStyleCnt="7" custScaleX="171877" custScaleY="178269" custRadScaleRad="193866" custRadScaleInc="15143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6F2796-A3F6-41A1-8157-87C48CCE743A}" type="pres">
      <dgm:prSet presAssocID="{DB5FC5BB-0627-41D1-8509-89DBEE34EAFF}" presName="sibTrans" presStyleLbl="sibTrans2D1" presStyleIdx="5" presStyleCnt="7" custAng="303400" custScaleX="52396" custLinFactNeighborX="-65049" custLinFactNeighborY="34203"/>
      <dgm:spPr/>
      <dgm:t>
        <a:bodyPr/>
        <a:lstStyle/>
        <a:p>
          <a:endParaRPr lang="en-GB"/>
        </a:p>
      </dgm:t>
    </dgm:pt>
    <dgm:pt modelId="{167A4A50-E0C4-4A63-B23F-16A83327B8A1}" type="pres">
      <dgm:prSet presAssocID="{DB5FC5BB-0627-41D1-8509-89DBEE34EAFF}" presName="connectorText" presStyleLbl="sibTrans2D1" presStyleIdx="5" presStyleCnt="7"/>
      <dgm:spPr/>
      <dgm:t>
        <a:bodyPr/>
        <a:lstStyle/>
        <a:p>
          <a:endParaRPr lang="en-GB"/>
        </a:p>
      </dgm:t>
    </dgm:pt>
    <dgm:pt modelId="{B109B148-01BA-4AC9-95EE-16826E3F4521}" type="pres">
      <dgm:prSet presAssocID="{3FD54B7C-DB02-4367-BA6F-3DB1D0CA4F13}" presName="node" presStyleLbl="node1" presStyleIdx="6" presStyleCnt="7" custScaleX="139557" custScaleY="82439" custRadScaleRad="186277" custRadScaleInc="3893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D9EF11-E5B3-4209-904C-85BC9639A0F3}" type="pres">
      <dgm:prSet presAssocID="{A2DC4721-0403-409B-91AD-B3F70939031D}" presName="sibTrans" presStyleLbl="sibTrans2D1" presStyleIdx="6" presStyleCnt="7" custAng="373271" custScaleX="168831" custLinFactNeighborX="-28172" custLinFactNeighborY="-56347"/>
      <dgm:spPr/>
      <dgm:t>
        <a:bodyPr/>
        <a:lstStyle/>
        <a:p>
          <a:endParaRPr lang="en-GB"/>
        </a:p>
      </dgm:t>
    </dgm:pt>
    <dgm:pt modelId="{9ED43268-A246-411A-B060-0B124F81DFFC}" type="pres">
      <dgm:prSet presAssocID="{A2DC4721-0403-409B-91AD-B3F70939031D}" presName="connectorText" presStyleLbl="sibTrans2D1" presStyleIdx="6" presStyleCnt="7"/>
      <dgm:spPr/>
      <dgm:t>
        <a:bodyPr/>
        <a:lstStyle/>
        <a:p>
          <a:endParaRPr lang="en-GB"/>
        </a:p>
      </dgm:t>
    </dgm:pt>
  </dgm:ptLst>
  <dgm:cxnLst>
    <dgm:cxn modelId="{F4728FAC-E67C-47EC-9F12-9FE84A003349}" type="presOf" srcId="{80AEDB95-282B-40C6-A6CD-8A3D26759721}" destId="{7E7D092D-7D66-4519-9E3B-6BAA29333979}" srcOrd="0" destOrd="0" presId="urn:microsoft.com/office/officeart/2005/8/layout/cycle2"/>
    <dgm:cxn modelId="{D1ABAB30-A56F-4E03-8A62-3C56F0211394}" type="presOf" srcId="{6655C7B2-6D3C-4909-98E6-41E5200EB81B}" destId="{81A32803-0BA5-483F-94CF-F96F8EA63138}" srcOrd="0" destOrd="0" presId="urn:microsoft.com/office/officeart/2005/8/layout/cycle2"/>
    <dgm:cxn modelId="{53C35D87-0611-4F5F-94B0-5C71696E1A5B}" type="presOf" srcId="{17661D42-D88A-434D-B132-AC529AAD68BB}" destId="{AB95431E-BEF5-45B7-830F-9B3D5E61B19B}" srcOrd="0" destOrd="0" presId="urn:microsoft.com/office/officeart/2005/8/layout/cycle2"/>
    <dgm:cxn modelId="{16E9CF10-38EA-4251-89D2-EE493AC5C4FA}" type="presOf" srcId="{EB7783A3-D1BA-4127-BE9E-F14ED7505E4D}" destId="{76F80F65-03CD-4F63-8B8D-75D3CBF9CB8F}" srcOrd="0" destOrd="0" presId="urn:microsoft.com/office/officeart/2005/8/layout/cycle2"/>
    <dgm:cxn modelId="{6CB06913-3C2B-4235-9379-E7F17197397D}" srcId="{6655C7B2-6D3C-4909-98E6-41E5200EB81B}" destId="{4DACBD4B-7B13-4149-901E-8271A310051F}" srcOrd="1" destOrd="0" parTransId="{AE14C88B-15CF-477F-9926-B8FC2F32B0C2}" sibTransId="{A9652101-BA63-4723-BDFE-3D7C41DA0CB2}"/>
    <dgm:cxn modelId="{EA6782EF-0A2D-45E8-B276-626C350B147E}" type="presOf" srcId="{A2DC4721-0403-409B-91AD-B3F70939031D}" destId="{00D9EF11-E5B3-4209-904C-85BC9639A0F3}" srcOrd="0" destOrd="0" presId="urn:microsoft.com/office/officeart/2005/8/layout/cycle2"/>
    <dgm:cxn modelId="{25F43490-121D-4436-99B1-B9D8AA77079B}" srcId="{6655C7B2-6D3C-4909-98E6-41E5200EB81B}" destId="{3FD54B7C-DB02-4367-BA6F-3DB1D0CA4F13}" srcOrd="6" destOrd="0" parTransId="{8ADD7865-3176-4F29-B4A9-913638852C01}" sibTransId="{A2DC4721-0403-409B-91AD-B3F70939031D}"/>
    <dgm:cxn modelId="{60F8ECAF-CCB8-4C6C-A344-ECCD1174815E}" type="presOf" srcId="{D2D41B37-1BC8-409A-A34B-DCC86DC85E1F}" destId="{B420059B-9433-4781-919C-D5AF82C0AF30}" srcOrd="0" destOrd="0" presId="urn:microsoft.com/office/officeart/2005/8/layout/cycle2"/>
    <dgm:cxn modelId="{72D21955-E7E3-450F-BED1-5FE253EFCCC2}" type="presOf" srcId="{D1CC628A-5AEC-4B9B-BEAC-2CE1EEADDC1A}" destId="{DAE9F862-652D-4825-A086-96F4F6201530}" srcOrd="0" destOrd="0" presId="urn:microsoft.com/office/officeart/2005/8/layout/cycle2"/>
    <dgm:cxn modelId="{E9470154-4557-4155-B7A2-53BCCC861D38}" type="presOf" srcId="{A9652101-BA63-4723-BDFE-3D7C41DA0CB2}" destId="{561AD8B6-8129-444C-8892-F0E5F786499A}" srcOrd="0" destOrd="0" presId="urn:microsoft.com/office/officeart/2005/8/layout/cycle2"/>
    <dgm:cxn modelId="{6BE67F5A-EA23-43A5-ACA1-4CF2873468B0}" type="presOf" srcId="{17661D42-D88A-434D-B132-AC529AAD68BB}" destId="{C7D5EA59-1306-49D6-8CBB-2E6022C8FF67}" srcOrd="1" destOrd="0" presId="urn:microsoft.com/office/officeart/2005/8/layout/cycle2"/>
    <dgm:cxn modelId="{A1A74AD6-4070-4171-997A-87C22B253A7A}" srcId="{6655C7B2-6D3C-4909-98E6-41E5200EB81B}" destId="{D1CC628A-5AEC-4B9B-BEAC-2CE1EEADDC1A}" srcOrd="2" destOrd="0" parTransId="{33384C94-7C78-4528-BBF9-A2DFC768FD71}" sibTransId="{17661D42-D88A-434D-B132-AC529AAD68BB}"/>
    <dgm:cxn modelId="{BDBD0673-780C-4917-8878-C28431FFCE97}" type="presOf" srcId="{6595E3F9-9154-4F47-A63C-C9AB11C2EA85}" destId="{2C81B4DD-9DC9-49DC-8E34-33F985A2F520}" srcOrd="0" destOrd="0" presId="urn:microsoft.com/office/officeart/2005/8/layout/cycle2"/>
    <dgm:cxn modelId="{F25860A2-DFEB-445E-9EDC-34519D673BB4}" type="presOf" srcId="{0E4CA485-1C45-4330-9A6C-AD5043717443}" destId="{231D1500-0169-49BF-95A6-5980C8840D74}" srcOrd="0" destOrd="0" presId="urn:microsoft.com/office/officeart/2005/8/layout/cycle2"/>
    <dgm:cxn modelId="{2EC11700-6DE9-4B59-9FDB-040B099B7740}" type="presOf" srcId="{AACE4A84-CC6B-4A29-8F33-C80FBC7C0AC7}" destId="{1E153015-4F10-4FA5-954F-99FFC7BD3B8E}" srcOrd="0" destOrd="0" presId="urn:microsoft.com/office/officeart/2005/8/layout/cycle2"/>
    <dgm:cxn modelId="{89D1469B-4C51-46DD-9538-A4FC11C30905}" type="presOf" srcId="{A9652101-BA63-4723-BDFE-3D7C41DA0CB2}" destId="{09C09E08-F640-420D-8FA0-1DFBBE6EAF5D}" srcOrd="1" destOrd="0" presId="urn:microsoft.com/office/officeart/2005/8/layout/cycle2"/>
    <dgm:cxn modelId="{262A217C-AE2E-4C0E-888A-2CE8F84CE50C}" type="presOf" srcId="{B49D4E43-4B45-49F1-8F89-2A5A5E98D5F1}" destId="{A7C5AE35-B6B4-45A7-B989-E62ECADCE07A}" srcOrd="1" destOrd="0" presId="urn:microsoft.com/office/officeart/2005/8/layout/cycle2"/>
    <dgm:cxn modelId="{334A3C13-5429-436A-9DD3-9955CD7E9DDB}" type="presOf" srcId="{80AEDB95-282B-40C6-A6CD-8A3D26759721}" destId="{B423880A-608B-4C2A-9841-7D14B70A14AB}" srcOrd="1" destOrd="0" presId="urn:microsoft.com/office/officeart/2005/8/layout/cycle2"/>
    <dgm:cxn modelId="{E509F01D-12E9-4D3D-885B-4FDF33937ACA}" type="presOf" srcId="{DB5FC5BB-0627-41D1-8509-89DBEE34EAFF}" destId="{167A4A50-E0C4-4A63-B23F-16A83327B8A1}" srcOrd="1" destOrd="0" presId="urn:microsoft.com/office/officeart/2005/8/layout/cycle2"/>
    <dgm:cxn modelId="{16C39FA1-C109-4B42-90B3-6766094CF361}" type="presOf" srcId="{6595E3F9-9154-4F47-A63C-C9AB11C2EA85}" destId="{59F3995D-3207-4A10-95B7-E40AE83B4D30}" srcOrd="1" destOrd="0" presId="urn:microsoft.com/office/officeart/2005/8/layout/cycle2"/>
    <dgm:cxn modelId="{27C3FE92-C700-4CFA-954D-D67B4A1AC22D}" type="presOf" srcId="{B49D4E43-4B45-49F1-8F89-2A5A5E98D5F1}" destId="{49C7B3EB-A784-4A9B-9F6F-7B7461F1D601}" srcOrd="0" destOrd="0" presId="urn:microsoft.com/office/officeart/2005/8/layout/cycle2"/>
    <dgm:cxn modelId="{623969D5-C925-44FA-B284-6F94918E0028}" type="presOf" srcId="{4DACBD4B-7B13-4149-901E-8271A310051F}" destId="{1DC273DE-8B93-4360-B4DF-70CD45E14E6C}" srcOrd="0" destOrd="0" presId="urn:microsoft.com/office/officeart/2005/8/layout/cycle2"/>
    <dgm:cxn modelId="{CDAEDCE8-023A-488B-A366-3235F44934E1}" type="presOf" srcId="{DB5FC5BB-0627-41D1-8509-89DBEE34EAFF}" destId="{7A6F2796-A3F6-41A1-8157-87C48CCE743A}" srcOrd="0" destOrd="0" presId="urn:microsoft.com/office/officeart/2005/8/layout/cycle2"/>
    <dgm:cxn modelId="{40D18694-9428-49AA-AA14-CC09958AA5C3}" srcId="{6655C7B2-6D3C-4909-98E6-41E5200EB81B}" destId="{EB7783A3-D1BA-4127-BE9E-F14ED7505E4D}" srcOrd="4" destOrd="0" parTransId="{49101A82-5E55-462B-9828-E9AAE9070F1F}" sibTransId="{6595E3F9-9154-4F47-A63C-C9AB11C2EA85}"/>
    <dgm:cxn modelId="{6AD537C1-7574-4925-A6C2-B73266D604CB}" srcId="{6655C7B2-6D3C-4909-98E6-41E5200EB81B}" destId="{0E4CA485-1C45-4330-9A6C-AD5043717443}" srcOrd="3" destOrd="0" parTransId="{339EC76C-0917-4EA3-AA16-DCAB2C04D0A0}" sibTransId="{B49D4E43-4B45-49F1-8F89-2A5A5E98D5F1}"/>
    <dgm:cxn modelId="{6C94819E-8720-4E10-994E-5BA01F91C5DB}" type="presOf" srcId="{A2DC4721-0403-409B-91AD-B3F70939031D}" destId="{9ED43268-A246-411A-B060-0B124F81DFFC}" srcOrd="1" destOrd="0" presId="urn:microsoft.com/office/officeart/2005/8/layout/cycle2"/>
    <dgm:cxn modelId="{4B86161F-D496-4A9E-A2F1-D03EC389A716}" srcId="{6655C7B2-6D3C-4909-98E6-41E5200EB81B}" destId="{D2D41B37-1BC8-409A-A34B-DCC86DC85E1F}" srcOrd="5" destOrd="0" parTransId="{411F6870-C2B5-49F9-B3BC-ABDF149287ED}" sibTransId="{DB5FC5BB-0627-41D1-8509-89DBEE34EAFF}"/>
    <dgm:cxn modelId="{8FF49765-1B5A-4713-9C69-B5970D0FC222}" srcId="{6655C7B2-6D3C-4909-98E6-41E5200EB81B}" destId="{AACE4A84-CC6B-4A29-8F33-C80FBC7C0AC7}" srcOrd="0" destOrd="0" parTransId="{4FCD101C-43F0-40C1-AED3-15C75C2970A6}" sibTransId="{80AEDB95-282B-40C6-A6CD-8A3D26759721}"/>
    <dgm:cxn modelId="{1C4BF395-B8E3-4A4C-A934-27D507364715}" type="presOf" srcId="{3FD54B7C-DB02-4367-BA6F-3DB1D0CA4F13}" destId="{B109B148-01BA-4AC9-95EE-16826E3F4521}" srcOrd="0" destOrd="0" presId="urn:microsoft.com/office/officeart/2005/8/layout/cycle2"/>
    <dgm:cxn modelId="{602AA240-83AF-40BE-A1F1-0E0E1110772C}" type="presParOf" srcId="{81A32803-0BA5-483F-94CF-F96F8EA63138}" destId="{1E153015-4F10-4FA5-954F-99FFC7BD3B8E}" srcOrd="0" destOrd="0" presId="urn:microsoft.com/office/officeart/2005/8/layout/cycle2"/>
    <dgm:cxn modelId="{7CE49439-E7EE-4B3F-920B-3003F9A23873}" type="presParOf" srcId="{81A32803-0BA5-483F-94CF-F96F8EA63138}" destId="{7E7D092D-7D66-4519-9E3B-6BAA29333979}" srcOrd="1" destOrd="0" presId="urn:microsoft.com/office/officeart/2005/8/layout/cycle2"/>
    <dgm:cxn modelId="{386E5E2E-E6E6-4159-BDE0-5B6406EDF166}" type="presParOf" srcId="{7E7D092D-7D66-4519-9E3B-6BAA29333979}" destId="{B423880A-608B-4C2A-9841-7D14B70A14AB}" srcOrd="0" destOrd="0" presId="urn:microsoft.com/office/officeart/2005/8/layout/cycle2"/>
    <dgm:cxn modelId="{97E213B7-35C0-44CB-83BD-E67CD59FB675}" type="presParOf" srcId="{81A32803-0BA5-483F-94CF-F96F8EA63138}" destId="{1DC273DE-8B93-4360-B4DF-70CD45E14E6C}" srcOrd="2" destOrd="0" presId="urn:microsoft.com/office/officeart/2005/8/layout/cycle2"/>
    <dgm:cxn modelId="{C73B1804-D023-4AAE-A6A9-673BE6156909}" type="presParOf" srcId="{81A32803-0BA5-483F-94CF-F96F8EA63138}" destId="{561AD8B6-8129-444C-8892-F0E5F786499A}" srcOrd="3" destOrd="0" presId="urn:microsoft.com/office/officeart/2005/8/layout/cycle2"/>
    <dgm:cxn modelId="{722F17BF-812D-4555-B6D1-824A08453C4A}" type="presParOf" srcId="{561AD8B6-8129-444C-8892-F0E5F786499A}" destId="{09C09E08-F640-420D-8FA0-1DFBBE6EAF5D}" srcOrd="0" destOrd="0" presId="urn:microsoft.com/office/officeart/2005/8/layout/cycle2"/>
    <dgm:cxn modelId="{7886C0E8-094F-4B14-B373-49123323A51B}" type="presParOf" srcId="{81A32803-0BA5-483F-94CF-F96F8EA63138}" destId="{DAE9F862-652D-4825-A086-96F4F6201530}" srcOrd="4" destOrd="0" presId="urn:microsoft.com/office/officeart/2005/8/layout/cycle2"/>
    <dgm:cxn modelId="{A698A336-F234-44C0-A37E-5EA528717DA0}" type="presParOf" srcId="{81A32803-0BA5-483F-94CF-F96F8EA63138}" destId="{AB95431E-BEF5-45B7-830F-9B3D5E61B19B}" srcOrd="5" destOrd="0" presId="urn:microsoft.com/office/officeart/2005/8/layout/cycle2"/>
    <dgm:cxn modelId="{69CDD8CA-0DF2-49D8-A5C7-76A7716390E0}" type="presParOf" srcId="{AB95431E-BEF5-45B7-830F-9B3D5E61B19B}" destId="{C7D5EA59-1306-49D6-8CBB-2E6022C8FF67}" srcOrd="0" destOrd="0" presId="urn:microsoft.com/office/officeart/2005/8/layout/cycle2"/>
    <dgm:cxn modelId="{04A70848-576A-47D5-B223-3B4FDA1CA780}" type="presParOf" srcId="{81A32803-0BA5-483F-94CF-F96F8EA63138}" destId="{231D1500-0169-49BF-95A6-5980C8840D74}" srcOrd="6" destOrd="0" presId="urn:microsoft.com/office/officeart/2005/8/layout/cycle2"/>
    <dgm:cxn modelId="{21E919BB-B595-4C60-9B4E-F6DBF1DF49E5}" type="presParOf" srcId="{81A32803-0BA5-483F-94CF-F96F8EA63138}" destId="{49C7B3EB-A784-4A9B-9F6F-7B7461F1D601}" srcOrd="7" destOrd="0" presId="urn:microsoft.com/office/officeart/2005/8/layout/cycle2"/>
    <dgm:cxn modelId="{9A0C0E54-4B8E-4A17-A09E-FE5ED9BAE0EC}" type="presParOf" srcId="{49C7B3EB-A784-4A9B-9F6F-7B7461F1D601}" destId="{A7C5AE35-B6B4-45A7-B989-E62ECADCE07A}" srcOrd="0" destOrd="0" presId="urn:microsoft.com/office/officeart/2005/8/layout/cycle2"/>
    <dgm:cxn modelId="{68FEA8E2-7D87-4B9C-A4CA-125200426B94}" type="presParOf" srcId="{81A32803-0BA5-483F-94CF-F96F8EA63138}" destId="{76F80F65-03CD-4F63-8B8D-75D3CBF9CB8F}" srcOrd="8" destOrd="0" presId="urn:microsoft.com/office/officeart/2005/8/layout/cycle2"/>
    <dgm:cxn modelId="{CA558553-87B8-4AC4-AAFB-412916FE4FA3}" type="presParOf" srcId="{81A32803-0BA5-483F-94CF-F96F8EA63138}" destId="{2C81B4DD-9DC9-49DC-8E34-33F985A2F520}" srcOrd="9" destOrd="0" presId="urn:microsoft.com/office/officeart/2005/8/layout/cycle2"/>
    <dgm:cxn modelId="{EB462EB6-0914-4BAB-9FFE-2371651BAE1A}" type="presParOf" srcId="{2C81B4DD-9DC9-49DC-8E34-33F985A2F520}" destId="{59F3995D-3207-4A10-95B7-E40AE83B4D30}" srcOrd="0" destOrd="0" presId="urn:microsoft.com/office/officeart/2005/8/layout/cycle2"/>
    <dgm:cxn modelId="{6DD12DFA-C0F8-4F87-9ADA-61110CDBF50C}" type="presParOf" srcId="{81A32803-0BA5-483F-94CF-F96F8EA63138}" destId="{B420059B-9433-4781-919C-D5AF82C0AF30}" srcOrd="10" destOrd="0" presId="urn:microsoft.com/office/officeart/2005/8/layout/cycle2"/>
    <dgm:cxn modelId="{6691CA44-D38B-478C-84B2-4B77884D39A4}" type="presParOf" srcId="{81A32803-0BA5-483F-94CF-F96F8EA63138}" destId="{7A6F2796-A3F6-41A1-8157-87C48CCE743A}" srcOrd="11" destOrd="0" presId="urn:microsoft.com/office/officeart/2005/8/layout/cycle2"/>
    <dgm:cxn modelId="{1B4E34EE-01DC-4262-AB78-2F2601F45A7D}" type="presParOf" srcId="{7A6F2796-A3F6-41A1-8157-87C48CCE743A}" destId="{167A4A50-E0C4-4A63-B23F-16A83327B8A1}" srcOrd="0" destOrd="0" presId="urn:microsoft.com/office/officeart/2005/8/layout/cycle2"/>
    <dgm:cxn modelId="{F11E6227-DF9E-405E-A761-DFB5B6493A18}" type="presParOf" srcId="{81A32803-0BA5-483F-94CF-F96F8EA63138}" destId="{B109B148-01BA-4AC9-95EE-16826E3F4521}" srcOrd="12" destOrd="0" presId="urn:microsoft.com/office/officeart/2005/8/layout/cycle2"/>
    <dgm:cxn modelId="{D6C5A286-1BF6-424B-879B-0D1FDE4265C9}" type="presParOf" srcId="{81A32803-0BA5-483F-94CF-F96F8EA63138}" destId="{00D9EF11-E5B3-4209-904C-85BC9639A0F3}" srcOrd="13" destOrd="0" presId="urn:microsoft.com/office/officeart/2005/8/layout/cycle2"/>
    <dgm:cxn modelId="{8C733254-5065-41F2-9511-2BA5BEB991C4}" type="presParOf" srcId="{00D9EF11-E5B3-4209-904C-85BC9639A0F3}" destId="{9ED43268-A246-411A-B060-0B124F81DFF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655C7B2-6D3C-4909-98E6-41E5200EB81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CE4A84-CC6B-4A29-8F33-C80FBC7C0AC7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Prepare: </a:t>
          </a:r>
          <a:r>
            <a:rPr lang="en-US" sz="1200" b="1" dirty="0" smtClean="0"/>
            <a:t>Read 2 opposing articles; </a:t>
          </a:r>
        </a:p>
        <a:p>
          <a:pPr rtl="0"/>
          <a:r>
            <a:rPr lang="en-US" sz="1200" b="1" dirty="0" smtClean="0"/>
            <a:t>Analyze &amp; search for other topic knowledge; </a:t>
          </a:r>
        </a:p>
        <a:p>
          <a:pPr rtl="0"/>
          <a:r>
            <a:rPr lang="en-US" sz="1200" b="1" dirty="0" smtClean="0"/>
            <a:t>Make notes of </a:t>
          </a:r>
          <a:r>
            <a:rPr lang="en-US" sz="1200" b="1" baseline="0" dirty="0" smtClean="0"/>
            <a:t>article </a:t>
          </a:r>
          <a:r>
            <a:rPr lang="en-US" sz="1200" b="1" dirty="0" smtClean="0"/>
            <a:t>vocabulary – add to list</a:t>
          </a:r>
          <a:endParaRPr lang="en-US" sz="1200" b="1" dirty="0"/>
        </a:p>
      </dgm:t>
    </dgm:pt>
    <dgm:pt modelId="{4FCD101C-43F0-40C1-AED3-15C75C2970A6}" type="parTrans" cxnId="{8FF49765-1B5A-4713-9C69-B5970D0FC222}">
      <dgm:prSet/>
      <dgm:spPr/>
      <dgm:t>
        <a:bodyPr/>
        <a:lstStyle/>
        <a:p>
          <a:endParaRPr lang="en-GB"/>
        </a:p>
      </dgm:t>
    </dgm:pt>
    <dgm:pt modelId="{80AEDB95-282B-40C6-A6CD-8A3D26759721}" type="sibTrans" cxnId="{8FF49765-1B5A-4713-9C69-B5970D0FC222}">
      <dgm:prSet/>
      <dgm:spPr/>
      <dgm:t>
        <a:bodyPr/>
        <a:lstStyle/>
        <a:p>
          <a:endParaRPr lang="en-GB"/>
        </a:p>
      </dgm:t>
    </dgm:pt>
    <dgm:pt modelId="{4DACBD4B-7B13-4149-901E-8271A310051F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Use: </a:t>
          </a:r>
          <a:r>
            <a:rPr lang="en-US" sz="1200" b="1" dirty="0" smtClean="0">
              <a:solidFill>
                <a:schemeClr val="bg1"/>
              </a:solidFill>
            </a:rPr>
            <a:t>Summarize &amp; write my opinion </a:t>
          </a:r>
          <a:r>
            <a:rPr lang="en-US" sz="1200" b="1" dirty="0" smtClean="0"/>
            <a:t>about the article</a:t>
          </a:r>
        </a:p>
        <a:p>
          <a:pPr rtl="0"/>
          <a:r>
            <a:rPr lang="en-US" sz="1200" b="1" baseline="0" dirty="0" smtClean="0"/>
            <a:t>Find synonyms to avoid repetition</a:t>
          </a:r>
        </a:p>
        <a:p>
          <a:pPr rtl="0"/>
          <a:r>
            <a:rPr lang="en-US" sz="1200" b="1" dirty="0" smtClean="0"/>
            <a:t>Rewrite after checking in the writing centre</a:t>
          </a:r>
          <a:endParaRPr lang="en-US" sz="1200" b="1" dirty="0"/>
        </a:p>
      </dgm:t>
    </dgm:pt>
    <dgm:pt modelId="{AE14C88B-15CF-477F-9926-B8FC2F32B0C2}" type="parTrans" cxnId="{6CB06913-3C2B-4235-9379-E7F17197397D}">
      <dgm:prSet/>
      <dgm:spPr/>
      <dgm:t>
        <a:bodyPr/>
        <a:lstStyle/>
        <a:p>
          <a:endParaRPr lang="en-GB"/>
        </a:p>
      </dgm:t>
    </dgm:pt>
    <dgm:pt modelId="{A9652101-BA63-4723-BDFE-3D7C41DA0CB2}" type="sibTrans" cxnId="{6CB06913-3C2B-4235-9379-E7F17197397D}">
      <dgm:prSet/>
      <dgm:spPr/>
      <dgm:t>
        <a:bodyPr/>
        <a:lstStyle/>
        <a:p>
          <a:endParaRPr lang="en-GB"/>
        </a:p>
      </dgm:t>
    </dgm:pt>
    <dgm:pt modelId="{D1CC628A-5AEC-4B9B-BEAC-2CE1EEADDC1A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Review:  </a:t>
          </a:r>
          <a:r>
            <a:rPr lang="en-US" b="1" dirty="0" smtClean="0">
              <a:solidFill>
                <a:schemeClr val="bg1"/>
              </a:solidFill>
            </a:rPr>
            <a:t>Check vocab lists at WC;</a:t>
          </a:r>
        </a:p>
        <a:p>
          <a:pPr rtl="0"/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smtClean="0"/>
            <a:t>Get WC feedback on writing; </a:t>
          </a:r>
        </a:p>
        <a:p>
          <a:pPr rtl="0"/>
          <a:r>
            <a:rPr lang="en-US" b="1" dirty="0" smtClean="0"/>
            <a:t>Write</a:t>
          </a:r>
          <a:r>
            <a:rPr lang="en-US" b="1" baseline="0" dirty="0" smtClean="0"/>
            <a:t> down new vocabulary from WC visit</a:t>
          </a:r>
          <a:endParaRPr lang="en-US" dirty="0"/>
        </a:p>
      </dgm:t>
    </dgm:pt>
    <dgm:pt modelId="{33384C94-7C78-4528-BBF9-A2DFC768FD71}" type="parTrans" cxnId="{A1A74AD6-4070-4171-997A-87C22B253A7A}">
      <dgm:prSet/>
      <dgm:spPr/>
      <dgm:t>
        <a:bodyPr/>
        <a:lstStyle/>
        <a:p>
          <a:endParaRPr lang="en-GB"/>
        </a:p>
      </dgm:t>
    </dgm:pt>
    <dgm:pt modelId="{17661D42-D88A-434D-B132-AC529AAD68BB}" type="sibTrans" cxnId="{A1A74AD6-4070-4171-997A-87C22B253A7A}">
      <dgm:prSet/>
      <dgm:spPr/>
      <dgm:t>
        <a:bodyPr/>
        <a:lstStyle/>
        <a:p>
          <a:endParaRPr lang="en-GB"/>
        </a:p>
      </dgm:t>
    </dgm:pt>
    <dgm:pt modelId="{81A32803-0BA5-483F-94CF-F96F8EA63138}" type="pres">
      <dgm:prSet presAssocID="{6655C7B2-6D3C-4909-98E6-41E5200EB8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153015-4F10-4FA5-954F-99FFC7BD3B8E}" type="pres">
      <dgm:prSet presAssocID="{AACE4A84-CC6B-4A29-8F33-C80FBC7C0AC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7D092D-7D66-4519-9E3B-6BAA29333979}" type="pres">
      <dgm:prSet presAssocID="{80AEDB95-282B-40C6-A6CD-8A3D26759721}" presName="sibTrans" presStyleLbl="sibTrans2D1" presStyleIdx="0" presStyleCnt="3"/>
      <dgm:spPr/>
      <dgm:t>
        <a:bodyPr/>
        <a:lstStyle/>
        <a:p>
          <a:endParaRPr lang="en-GB"/>
        </a:p>
      </dgm:t>
    </dgm:pt>
    <dgm:pt modelId="{B423880A-608B-4C2A-9841-7D14B70A14AB}" type="pres">
      <dgm:prSet presAssocID="{80AEDB95-282B-40C6-A6CD-8A3D26759721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1DC273DE-8B93-4360-B4DF-70CD45E14E6C}" type="pres">
      <dgm:prSet presAssocID="{4DACBD4B-7B13-4149-901E-8271A310051F}" presName="node" presStyleLbl="node1" presStyleIdx="1" presStyleCnt="3" custScaleX="105481" custScaleY="1043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1AD8B6-8129-444C-8892-F0E5F786499A}" type="pres">
      <dgm:prSet presAssocID="{A9652101-BA63-4723-BDFE-3D7C41DA0CB2}" presName="sibTrans" presStyleLbl="sibTrans2D1" presStyleIdx="1" presStyleCnt="3"/>
      <dgm:spPr/>
      <dgm:t>
        <a:bodyPr/>
        <a:lstStyle/>
        <a:p>
          <a:endParaRPr lang="en-GB"/>
        </a:p>
      </dgm:t>
    </dgm:pt>
    <dgm:pt modelId="{09C09E08-F640-420D-8FA0-1DFBBE6EAF5D}" type="pres">
      <dgm:prSet presAssocID="{A9652101-BA63-4723-BDFE-3D7C41DA0CB2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DAE9F862-652D-4825-A086-96F4F6201530}" type="pres">
      <dgm:prSet presAssocID="{D1CC628A-5AEC-4B9B-BEAC-2CE1EEADDC1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95431E-BEF5-45B7-830F-9B3D5E61B19B}" type="pres">
      <dgm:prSet presAssocID="{17661D42-D88A-434D-B132-AC529AAD68BB}" presName="sibTrans" presStyleLbl="sibTrans2D1" presStyleIdx="2" presStyleCnt="3"/>
      <dgm:spPr/>
      <dgm:t>
        <a:bodyPr/>
        <a:lstStyle/>
        <a:p>
          <a:endParaRPr lang="en-GB"/>
        </a:p>
      </dgm:t>
    </dgm:pt>
    <dgm:pt modelId="{C7D5EA59-1306-49D6-8CBB-2E6022C8FF67}" type="pres">
      <dgm:prSet presAssocID="{17661D42-D88A-434D-B132-AC529AAD68BB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FD08EAD7-EF32-41AD-A987-8499E8766BAC}" type="presOf" srcId="{D1CC628A-5AEC-4B9B-BEAC-2CE1EEADDC1A}" destId="{DAE9F862-652D-4825-A086-96F4F6201530}" srcOrd="0" destOrd="0" presId="urn:microsoft.com/office/officeart/2005/8/layout/cycle2"/>
    <dgm:cxn modelId="{FE67719F-0674-4CCE-B93E-B6436B57F369}" type="presOf" srcId="{4DACBD4B-7B13-4149-901E-8271A310051F}" destId="{1DC273DE-8B93-4360-B4DF-70CD45E14E6C}" srcOrd="0" destOrd="0" presId="urn:microsoft.com/office/officeart/2005/8/layout/cycle2"/>
    <dgm:cxn modelId="{6CB06913-3C2B-4235-9379-E7F17197397D}" srcId="{6655C7B2-6D3C-4909-98E6-41E5200EB81B}" destId="{4DACBD4B-7B13-4149-901E-8271A310051F}" srcOrd="1" destOrd="0" parTransId="{AE14C88B-15CF-477F-9926-B8FC2F32B0C2}" sibTransId="{A9652101-BA63-4723-BDFE-3D7C41DA0CB2}"/>
    <dgm:cxn modelId="{A1A74AD6-4070-4171-997A-87C22B253A7A}" srcId="{6655C7B2-6D3C-4909-98E6-41E5200EB81B}" destId="{D1CC628A-5AEC-4B9B-BEAC-2CE1EEADDC1A}" srcOrd="2" destOrd="0" parTransId="{33384C94-7C78-4528-BBF9-A2DFC768FD71}" sibTransId="{17661D42-D88A-434D-B132-AC529AAD68BB}"/>
    <dgm:cxn modelId="{DD10ABEE-BA20-4C06-BAE5-62BA8B38F92C}" type="presOf" srcId="{17661D42-D88A-434D-B132-AC529AAD68BB}" destId="{C7D5EA59-1306-49D6-8CBB-2E6022C8FF67}" srcOrd="1" destOrd="0" presId="urn:microsoft.com/office/officeart/2005/8/layout/cycle2"/>
    <dgm:cxn modelId="{680BDC07-CB4F-471B-9544-DF468A5B2D30}" type="presOf" srcId="{80AEDB95-282B-40C6-A6CD-8A3D26759721}" destId="{7E7D092D-7D66-4519-9E3B-6BAA29333979}" srcOrd="0" destOrd="0" presId="urn:microsoft.com/office/officeart/2005/8/layout/cycle2"/>
    <dgm:cxn modelId="{8FF49765-1B5A-4713-9C69-B5970D0FC222}" srcId="{6655C7B2-6D3C-4909-98E6-41E5200EB81B}" destId="{AACE4A84-CC6B-4A29-8F33-C80FBC7C0AC7}" srcOrd="0" destOrd="0" parTransId="{4FCD101C-43F0-40C1-AED3-15C75C2970A6}" sibTransId="{80AEDB95-282B-40C6-A6CD-8A3D26759721}"/>
    <dgm:cxn modelId="{C1E8FF75-DC8A-48C5-8C57-1ACF0AA5E4A5}" type="presOf" srcId="{A9652101-BA63-4723-BDFE-3D7C41DA0CB2}" destId="{09C09E08-F640-420D-8FA0-1DFBBE6EAF5D}" srcOrd="1" destOrd="0" presId="urn:microsoft.com/office/officeart/2005/8/layout/cycle2"/>
    <dgm:cxn modelId="{9981AB92-4478-4593-90A3-263CDB3C8052}" type="presOf" srcId="{AACE4A84-CC6B-4A29-8F33-C80FBC7C0AC7}" destId="{1E153015-4F10-4FA5-954F-99FFC7BD3B8E}" srcOrd="0" destOrd="0" presId="urn:microsoft.com/office/officeart/2005/8/layout/cycle2"/>
    <dgm:cxn modelId="{A940A70F-E692-4AC4-BAAE-CA1F2D1DDD08}" type="presOf" srcId="{A9652101-BA63-4723-BDFE-3D7C41DA0CB2}" destId="{561AD8B6-8129-444C-8892-F0E5F786499A}" srcOrd="0" destOrd="0" presId="urn:microsoft.com/office/officeart/2005/8/layout/cycle2"/>
    <dgm:cxn modelId="{1C459C55-2184-4258-8AD5-3E40916823CC}" type="presOf" srcId="{80AEDB95-282B-40C6-A6CD-8A3D26759721}" destId="{B423880A-608B-4C2A-9841-7D14B70A14AB}" srcOrd="1" destOrd="0" presId="urn:microsoft.com/office/officeart/2005/8/layout/cycle2"/>
    <dgm:cxn modelId="{100D9B6F-87BE-4424-B8F1-422DC6B4DB3A}" type="presOf" srcId="{17661D42-D88A-434D-B132-AC529AAD68BB}" destId="{AB95431E-BEF5-45B7-830F-9B3D5E61B19B}" srcOrd="0" destOrd="0" presId="urn:microsoft.com/office/officeart/2005/8/layout/cycle2"/>
    <dgm:cxn modelId="{38B8F140-1288-492A-B95F-4991BDA09612}" type="presOf" srcId="{6655C7B2-6D3C-4909-98E6-41E5200EB81B}" destId="{81A32803-0BA5-483F-94CF-F96F8EA63138}" srcOrd="0" destOrd="0" presId="urn:microsoft.com/office/officeart/2005/8/layout/cycle2"/>
    <dgm:cxn modelId="{331C874D-3672-4244-A0FD-9DE0628ECC9F}" type="presParOf" srcId="{81A32803-0BA5-483F-94CF-F96F8EA63138}" destId="{1E153015-4F10-4FA5-954F-99FFC7BD3B8E}" srcOrd="0" destOrd="0" presId="urn:microsoft.com/office/officeart/2005/8/layout/cycle2"/>
    <dgm:cxn modelId="{5D8E7712-6467-4777-87DB-BFCB7BFE09F6}" type="presParOf" srcId="{81A32803-0BA5-483F-94CF-F96F8EA63138}" destId="{7E7D092D-7D66-4519-9E3B-6BAA29333979}" srcOrd="1" destOrd="0" presId="urn:microsoft.com/office/officeart/2005/8/layout/cycle2"/>
    <dgm:cxn modelId="{D918E502-2709-4104-8480-BBD177C07DD0}" type="presParOf" srcId="{7E7D092D-7D66-4519-9E3B-6BAA29333979}" destId="{B423880A-608B-4C2A-9841-7D14B70A14AB}" srcOrd="0" destOrd="0" presId="urn:microsoft.com/office/officeart/2005/8/layout/cycle2"/>
    <dgm:cxn modelId="{DA5219A9-4F84-4331-9EA4-23250DAFFA32}" type="presParOf" srcId="{81A32803-0BA5-483F-94CF-F96F8EA63138}" destId="{1DC273DE-8B93-4360-B4DF-70CD45E14E6C}" srcOrd="2" destOrd="0" presId="urn:microsoft.com/office/officeart/2005/8/layout/cycle2"/>
    <dgm:cxn modelId="{7CA9ADA6-87B3-46AA-8CD1-6B53AAC0338B}" type="presParOf" srcId="{81A32803-0BA5-483F-94CF-F96F8EA63138}" destId="{561AD8B6-8129-444C-8892-F0E5F786499A}" srcOrd="3" destOrd="0" presId="urn:microsoft.com/office/officeart/2005/8/layout/cycle2"/>
    <dgm:cxn modelId="{0FF4EB4E-A7FA-472A-8587-A204E5516FF5}" type="presParOf" srcId="{561AD8B6-8129-444C-8892-F0E5F786499A}" destId="{09C09E08-F640-420D-8FA0-1DFBBE6EAF5D}" srcOrd="0" destOrd="0" presId="urn:microsoft.com/office/officeart/2005/8/layout/cycle2"/>
    <dgm:cxn modelId="{AC103024-7E23-495A-BC42-B7CAE50C2A51}" type="presParOf" srcId="{81A32803-0BA5-483F-94CF-F96F8EA63138}" destId="{DAE9F862-652D-4825-A086-96F4F6201530}" srcOrd="4" destOrd="0" presId="urn:microsoft.com/office/officeart/2005/8/layout/cycle2"/>
    <dgm:cxn modelId="{DEA73BA6-4E40-414D-BB77-8F38D37976AE}" type="presParOf" srcId="{81A32803-0BA5-483F-94CF-F96F8EA63138}" destId="{AB95431E-BEF5-45B7-830F-9B3D5E61B19B}" srcOrd="5" destOrd="0" presId="urn:microsoft.com/office/officeart/2005/8/layout/cycle2"/>
    <dgm:cxn modelId="{7C8516C5-E4D6-4D29-A361-4C09DFDDB4B1}" type="presParOf" srcId="{AB95431E-BEF5-45B7-830F-9B3D5E61B19B}" destId="{C7D5EA59-1306-49D6-8CBB-2E6022C8FF6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655C7B2-6D3C-4909-98E6-41E5200EB81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CE4A84-CC6B-4A29-8F33-C80FBC7C0AC7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Prepare: </a:t>
          </a:r>
          <a:r>
            <a:rPr lang="en-US" sz="1200" b="1" dirty="0" smtClean="0"/>
            <a:t>Read 2 opposing articles; </a:t>
          </a:r>
        </a:p>
        <a:p>
          <a:pPr rtl="0"/>
          <a:r>
            <a:rPr lang="en-US" sz="1200" b="1" dirty="0" smtClean="0"/>
            <a:t>Analyze &amp; search for other topic knowledge; </a:t>
          </a:r>
        </a:p>
        <a:p>
          <a:pPr rtl="0"/>
          <a:r>
            <a:rPr lang="en-US" sz="1200" b="1" dirty="0" smtClean="0"/>
            <a:t>Make notes of </a:t>
          </a:r>
          <a:r>
            <a:rPr lang="en-US" sz="1200" b="1" baseline="0" dirty="0" smtClean="0"/>
            <a:t>article </a:t>
          </a:r>
          <a:r>
            <a:rPr lang="en-US" sz="1200" b="1" dirty="0" smtClean="0"/>
            <a:t>vocabulary – add to list</a:t>
          </a:r>
          <a:endParaRPr lang="en-US" sz="1200" b="1" dirty="0"/>
        </a:p>
      </dgm:t>
    </dgm:pt>
    <dgm:pt modelId="{4FCD101C-43F0-40C1-AED3-15C75C2970A6}" type="parTrans" cxnId="{8FF49765-1B5A-4713-9C69-B5970D0FC222}">
      <dgm:prSet/>
      <dgm:spPr/>
      <dgm:t>
        <a:bodyPr/>
        <a:lstStyle/>
        <a:p>
          <a:endParaRPr lang="en-GB"/>
        </a:p>
      </dgm:t>
    </dgm:pt>
    <dgm:pt modelId="{80AEDB95-282B-40C6-A6CD-8A3D26759721}" type="sibTrans" cxnId="{8FF49765-1B5A-4713-9C69-B5970D0FC222}">
      <dgm:prSet/>
      <dgm:spPr/>
      <dgm:t>
        <a:bodyPr/>
        <a:lstStyle/>
        <a:p>
          <a:endParaRPr lang="en-GB"/>
        </a:p>
      </dgm:t>
    </dgm:pt>
    <dgm:pt modelId="{4DACBD4B-7B13-4149-901E-8271A310051F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Use: </a:t>
          </a:r>
          <a:r>
            <a:rPr lang="en-US" sz="1200" b="1" dirty="0" smtClean="0">
              <a:solidFill>
                <a:schemeClr val="bg1"/>
              </a:solidFill>
            </a:rPr>
            <a:t>Summarize &amp; write my opinion </a:t>
          </a:r>
          <a:r>
            <a:rPr lang="en-US" sz="1200" b="1" dirty="0" smtClean="0"/>
            <a:t>about the article</a:t>
          </a:r>
        </a:p>
        <a:p>
          <a:pPr rtl="0"/>
          <a:r>
            <a:rPr lang="en-US" sz="1200" b="1" baseline="0" dirty="0" smtClean="0"/>
            <a:t>Find synonyms to avoid repetition</a:t>
          </a:r>
        </a:p>
        <a:p>
          <a:pPr rtl="0"/>
          <a:r>
            <a:rPr lang="en-US" sz="1200" b="1" dirty="0" smtClean="0"/>
            <a:t>Rewrite after checking in the writing centre</a:t>
          </a:r>
          <a:endParaRPr lang="en-US" sz="1200" b="1" dirty="0"/>
        </a:p>
      </dgm:t>
    </dgm:pt>
    <dgm:pt modelId="{AE14C88B-15CF-477F-9926-B8FC2F32B0C2}" type="parTrans" cxnId="{6CB06913-3C2B-4235-9379-E7F17197397D}">
      <dgm:prSet/>
      <dgm:spPr/>
      <dgm:t>
        <a:bodyPr/>
        <a:lstStyle/>
        <a:p>
          <a:endParaRPr lang="en-GB"/>
        </a:p>
      </dgm:t>
    </dgm:pt>
    <dgm:pt modelId="{A9652101-BA63-4723-BDFE-3D7C41DA0CB2}" type="sibTrans" cxnId="{6CB06913-3C2B-4235-9379-E7F17197397D}">
      <dgm:prSet/>
      <dgm:spPr/>
      <dgm:t>
        <a:bodyPr/>
        <a:lstStyle/>
        <a:p>
          <a:endParaRPr lang="en-GB"/>
        </a:p>
      </dgm:t>
    </dgm:pt>
    <dgm:pt modelId="{D1CC628A-5AEC-4B9B-BEAC-2CE1EEADDC1A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Review:  </a:t>
          </a:r>
          <a:r>
            <a:rPr lang="en-US" b="1" dirty="0" smtClean="0">
              <a:solidFill>
                <a:schemeClr val="bg1"/>
              </a:solidFill>
            </a:rPr>
            <a:t>Check vocab lists at WC;</a:t>
          </a:r>
        </a:p>
        <a:p>
          <a:pPr rtl="0"/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smtClean="0"/>
            <a:t>Get WC feedback on writing; </a:t>
          </a:r>
        </a:p>
        <a:p>
          <a:pPr rtl="0"/>
          <a:r>
            <a:rPr lang="en-US" b="1" dirty="0" smtClean="0"/>
            <a:t>Write</a:t>
          </a:r>
          <a:r>
            <a:rPr lang="en-US" b="1" baseline="0" dirty="0" smtClean="0"/>
            <a:t> down new vocabulary from WC visit</a:t>
          </a:r>
          <a:endParaRPr lang="en-US" dirty="0"/>
        </a:p>
      </dgm:t>
    </dgm:pt>
    <dgm:pt modelId="{33384C94-7C78-4528-BBF9-A2DFC768FD71}" type="parTrans" cxnId="{A1A74AD6-4070-4171-997A-87C22B253A7A}">
      <dgm:prSet/>
      <dgm:spPr/>
      <dgm:t>
        <a:bodyPr/>
        <a:lstStyle/>
        <a:p>
          <a:endParaRPr lang="en-GB"/>
        </a:p>
      </dgm:t>
    </dgm:pt>
    <dgm:pt modelId="{17661D42-D88A-434D-B132-AC529AAD68BB}" type="sibTrans" cxnId="{A1A74AD6-4070-4171-997A-87C22B253A7A}">
      <dgm:prSet/>
      <dgm:spPr/>
      <dgm:t>
        <a:bodyPr/>
        <a:lstStyle/>
        <a:p>
          <a:endParaRPr lang="en-GB"/>
        </a:p>
      </dgm:t>
    </dgm:pt>
    <dgm:pt modelId="{81A32803-0BA5-483F-94CF-F96F8EA63138}" type="pres">
      <dgm:prSet presAssocID="{6655C7B2-6D3C-4909-98E6-41E5200EB8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153015-4F10-4FA5-954F-99FFC7BD3B8E}" type="pres">
      <dgm:prSet presAssocID="{AACE4A84-CC6B-4A29-8F33-C80FBC7C0AC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7D092D-7D66-4519-9E3B-6BAA29333979}" type="pres">
      <dgm:prSet presAssocID="{80AEDB95-282B-40C6-A6CD-8A3D26759721}" presName="sibTrans" presStyleLbl="sibTrans2D1" presStyleIdx="0" presStyleCnt="3"/>
      <dgm:spPr/>
      <dgm:t>
        <a:bodyPr/>
        <a:lstStyle/>
        <a:p>
          <a:endParaRPr lang="en-GB"/>
        </a:p>
      </dgm:t>
    </dgm:pt>
    <dgm:pt modelId="{B423880A-608B-4C2A-9841-7D14B70A14AB}" type="pres">
      <dgm:prSet presAssocID="{80AEDB95-282B-40C6-A6CD-8A3D26759721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1DC273DE-8B93-4360-B4DF-70CD45E14E6C}" type="pres">
      <dgm:prSet presAssocID="{4DACBD4B-7B13-4149-901E-8271A310051F}" presName="node" presStyleLbl="node1" presStyleIdx="1" presStyleCnt="3" custScaleX="105481" custScaleY="1043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1AD8B6-8129-444C-8892-F0E5F786499A}" type="pres">
      <dgm:prSet presAssocID="{A9652101-BA63-4723-BDFE-3D7C41DA0CB2}" presName="sibTrans" presStyleLbl="sibTrans2D1" presStyleIdx="1" presStyleCnt="3"/>
      <dgm:spPr/>
      <dgm:t>
        <a:bodyPr/>
        <a:lstStyle/>
        <a:p>
          <a:endParaRPr lang="en-GB"/>
        </a:p>
      </dgm:t>
    </dgm:pt>
    <dgm:pt modelId="{09C09E08-F640-420D-8FA0-1DFBBE6EAF5D}" type="pres">
      <dgm:prSet presAssocID="{A9652101-BA63-4723-BDFE-3D7C41DA0CB2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DAE9F862-652D-4825-A086-96F4F6201530}" type="pres">
      <dgm:prSet presAssocID="{D1CC628A-5AEC-4B9B-BEAC-2CE1EEADDC1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95431E-BEF5-45B7-830F-9B3D5E61B19B}" type="pres">
      <dgm:prSet presAssocID="{17661D42-D88A-434D-B132-AC529AAD68BB}" presName="sibTrans" presStyleLbl="sibTrans2D1" presStyleIdx="2" presStyleCnt="3"/>
      <dgm:spPr/>
      <dgm:t>
        <a:bodyPr/>
        <a:lstStyle/>
        <a:p>
          <a:endParaRPr lang="en-GB"/>
        </a:p>
      </dgm:t>
    </dgm:pt>
    <dgm:pt modelId="{C7D5EA59-1306-49D6-8CBB-2E6022C8FF67}" type="pres">
      <dgm:prSet presAssocID="{17661D42-D88A-434D-B132-AC529AAD68BB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0D63A831-159D-4E63-82AB-B4173C664BC0}" type="presOf" srcId="{6655C7B2-6D3C-4909-98E6-41E5200EB81B}" destId="{81A32803-0BA5-483F-94CF-F96F8EA63138}" srcOrd="0" destOrd="0" presId="urn:microsoft.com/office/officeart/2005/8/layout/cycle2"/>
    <dgm:cxn modelId="{6CB06913-3C2B-4235-9379-E7F17197397D}" srcId="{6655C7B2-6D3C-4909-98E6-41E5200EB81B}" destId="{4DACBD4B-7B13-4149-901E-8271A310051F}" srcOrd="1" destOrd="0" parTransId="{AE14C88B-15CF-477F-9926-B8FC2F32B0C2}" sibTransId="{A9652101-BA63-4723-BDFE-3D7C41DA0CB2}"/>
    <dgm:cxn modelId="{F97493D8-B6A2-4B41-8D4A-FD766361C58D}" type="presOf" srcId="{80AEDB95-282B-40C6-A6CD-8A3D26759721}" destId="{7E7D092D-7D66-4519-9E3B-6BAA29333979}" srcOrd="0" destOrd="0" presId="urn:microsoft.com/office/officeart/2005/8/layout/cycle2"/>
    <dgm:cxn modelId="{A1A74AD6-4070-4171-997A-87C22B253A7A}" srcId="{6655C7B2-6D3C-4909-98E6-41E5200EB81B}" destId="{D1CC628A-5AEC-4B9B-BEAC-2CE1EEADDC1A}" srcOrd="2" destOrd="0" parTransId="{33384C94-7C78-4528-BBF9-A2DFC768FD71}" sibTransId="{17661D42-D88A-434D-B132-AC529AAD68BB}"/>
    <dgm:cxn modelId="{EBD7B932-BD3B-45AA-9048-146AAD08B79D}" type="presOf" srcId="{AACE4A84-CC6B-4A29-8F33-C80FBC7C0AC7}" destId="{1E153015-4F10-4FA5-954F-99FFC7BD3B8E}" srcOrd="0" destOrd="0" presId="urn:microsoft.com/office/officeart/2005/8/layout/cycle2"/>
    <dgm:cxn modelId="{01812543-9462-4B4D-8635-8D3C2EBE6A75}" type="presOf" srcId="{17661D42-D88A-434D-B132-AC529AAD68BB}" destId="{AB95431E-BEF5-45B7-830F-9B3D5E61B19B}" srcOrd="0" destOrd="0" presId="urn:microsoft.com/office/officeart/2005/8/layout/cycle2"/>
    <dgm:cxn modelId="{8FF49765-1B5A-4713-9C69-B5970D0FC222}" srcId="{6655C7B2-6D3C-4909-98E6-41E5200EB81B}" destId="{AACE4A84-CC6B-4A29-8F33-C80FBC7C0AC7}" srcOrd="0" destOrd="0" parTransId="{4FCD101C-43F0-40C1-AED3-15C75C2970A6}" sibTransId="{80AEDB95-282B-40C6-A6CD-8A3D26759721}"/>
    <dgm:cxn modelId="{E3F44AE3-0132-4550-9A47-5404C760BC70}" type="presOf" srcId="{17661D42-D88A-434D-B132-AC529AAD68BB}" destId="{C7D5EA59-1306-49D6-8CBB-2E6022C8FF67}" srcOrd="1" destOrd="0" presId="urn:microsoft.com/office/officeart/2005/8/layout/cycle2"/>
    <dgm:cxn modelId="{C6F753DE-EAD2-4DE6-837E-EF249E6560B8}" type="presOf" srcId="{A9652101-BA63-4723-BDFE-3D7C41DA0CB2}" destId="{09C09E08-F640-420D-8FA0-1DFBBE6EAF5D}" srcOrd="1" destOrd="0" presId="urn:microsoft.com/office/officeart/2005/8/layout/cycle2"/>
    <dgm:cxn modelId="{70415AB8-B5F6-42FA-ACFD-4C2B997C14FF}" type="presOf" srcId="{4DACBD4B-7B13-4149-901E-8271A310051F}" destId="{1DC273DE-8B93-4360-B4DF-70CD45E14E6C}" srcOrd="0" destOrd="0" presId="urn:microsoft.com/office/officeart/2005/8/layout/cycle2"/>
    <dgm:cxn modelId="{938D25EB-C0A3-436C-8FF0-0407984DEF9C}" type="presOf" srcId="{D1CC628A-5AEC-4B9B-BEAC-2CE1EEADDC1A}" destId="{DAE9F862-652D-4825-A086-96F4F6201530}" srcOrd="0" destOrd="0" presId="urn:microsoft.com/office/officeart/2005/8/layout/cycle2"/>
    <dgm:cxn modelId="{A5600572-127C-448F-B10E-2779D78911D0}" type="presOf" srcId="{A9652101-BA63-4723-BDFE-3D7C41DA0CB2}" destId="{561AD8B6-8129-444C-8892-F0E5F786499A}" srcOrd="0" destOrd="0" presId="urn:microsoft.com/office/officeart/2005/8/layout/cycle2"/>
    <dgm:cxn modelId="{3EE04F1B-DDD8-4AB4-8683-7A178A093ECF}" type="presOf" srcId="{80AEDB95-282B-40C6-A6CD-8A3D26759721}" destId="{B423880A-608B-4C2A-9841-7D14B70A14AB}" srcOrd="1" destOrd="0" presId="urn:microsoft.com/office/officeart/2005/8/layout/cycle2"/>
    <dgm:cxn modelId="{B0DB59A8-E9CB-42F4-9CC2-F18747ECAA89}" type="presParOf" srcId="{81A32803-0BA5-483F-94CF-F96F8EA63138}" destId="{1E153015-4F10-4FA5-954F-99FFC7BD3B8E}" srcOrd="0" destOrd="0" presId="urn:microsoft.com/office/officeart/2005/8/layout/cycle2"/>
    <dgm:cxn modelId="{7C43B3FF-1CAE-4A24-9CDE-7C99490BEAE1}" type="presParOf" srcId="{81A32803-0BA5-483F-94CF-F96F8EA63138}" destId="{7E7D092D-7D66-4519-9E3B-6BAA29333979}" srcOrd="1" destOrd="0" presId="urn:microsoft.com/office/officeart/2005/8/layout/cycle2"/>
    <dgm:cxn modelId="{42D92BA9-2B14-40EE-962B-8EE8E66F289E}" type="presParOf" srcId="{7E7D092D-7D66-4519-9E3B-6BAA29333979}" destId="{B423880A-608B-4C2A-9841-7D14B70A14AB}" srcOrd="0" destOrd="0" presId="urn:microsoft.com/office/officeart/2005/8/layout/cycle2"/>
    <dgm:cxn modelId="{D2713A98-546F-4388-8C06-2213FAC67371}" type="presParOf" srcId="{81A32803-0BA5-483F-94CF-F96F8EA63138}" destId="{1DC273DE-8B93-4360-B4DF-70CD45E14E6C}" srcOrd="2" destOrd="0" presId="urn:microsoft.com/office/officeart/2005/8/layout/cycle2"/>
    <dgm:cxn modelId="{A682CC6B-5CE3-4770-B78A-DFBB2F7B8942}" type="presParOf" srcId="{81A32803-0BA5-483F-94CF-F96F8EA63138}" destId="{561AD8B6-8129-444C-8892-F0E5F786499A}" srcOrd="3" destOrd="0" presId="urn:microsoft.com/office/officeart/2005/8/layout/cycle2"/>
    <dgm:cxn modelId="{7FDC31D3-BA8A-4316-AF71-43FAEFB6D92C}" type="presParOf" srcId="{561AD8B6-8129-444C-8892-F0E5F786499A}" destId="{09C09E08-F640-420D-8FA0-1DFBBE6EAF5D}" srcOrd="0" destOrd="0" presId="urn:microsoft.com/office/officeart/2005/8/layout/cycle2"/>
    <dgm:cxn modelId="{40A024F1-E119-40D4-837A-EB200911FCA2}" type="presParOf" srcId="{81A32803-0BA5-483F-94CF-F96F8EA63138}" destId="{DAE9F862-652D-4825-A086-96F4F6201530}" srcOrd="4" destOrd="0" presId="urn:microsoft.com/office/officeart/2005/8/layout/cycle2"/>
    <dgm:cxn modelId="{8636DAFB-81EE-444A-B809-3D6E0CC9F96E}" type="presParOf" srcId="{81A32803-0BA5-483F-94CF-F96F8EA63138}" destId="{AB95431E-BEF5-45B7-830F-9B3D5E61B19B}" srcOrd="5" destOrd="0" presId="urn:microsoft.com/office/officeart/2005/8/layout/cycle2"/>
    <dgm:cxn modelId="{BC9BBB65-B365-45DC-B6F5-75AAA00EE9B8}" type="presParOf" srcId="{AB95431E-BEF5-45B7-830F-9B3D5E61B19B}" destId="{C7D5EA59-1306-49D6-8CBB-2E6022C8FF6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55C7B2-6D3C-4909-98E6-41E5200EB81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CE4A84-CC6B-4A29-8F33-C80FBC7C0AC7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b="1" dirty="0" smtClean="0">
              <a:solidFill>
                <a:schemeClr val="tx1"/>
              </a:solidFill>
            </a:rPr>
            <a:t>: </a:t>
          </a:r>
          <a:r>
            <a:rPr lang="en-US" b="1" dirty="0" smtClean="0"/>
            <a:t>Read an article; Pick out vocabulary from</a:t>
          </a:r>
          <a:r>
            <a:rPr lang="en-US" b="1" baseline="0" dirty="0" smtClean="0"/>
            <a:t> the article</a:t>
          </a:r>
          <a:endParaRPr lang="en-US" b="1" dirty="0"/>
        </a:p>
      </dgm:t>
    </dgm:pt>
    <dgm:pt modelId="{4FCD101C-43F0-40C1-AED3-15C75C2970A6}" type="parTrans" cxnId="{8FF49765-1B5A-4713-9C69-B5970D0FC222}">
      <dgm:prSet/>
      <dgm:spPr/>
      <dgm:t>
        <a:bodyPr/>
        <a:lstStyle/>
        <a:p>
          <a:endParaRPr lang="en-GB"/>
        </a:p>
      </dgm:t>
    </dgm:pt>
    <dgm:pt modelId="{80AEDB95-282B-40C6-A6CD-8A3D26759721}" type="sibTrans" cxnId="{8FF49765-1B5A-4713-9C69-B5970D0FC222}">
      <dgm:prSet/>
      <dgm:spPr/>
      <dgm:t>
        <a:bodyPr/>
        <a:lstStyle/>
        <a:p>
          <a:endParaRPr lang="en-GB"/>
        </a:p>
      </dgm:t>
    </dgm:pt>
    <dgm:pt modelId="{4DACBD4B-7B13-4149-901E-8271A310051F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Use: </a:t>
          </a:r>
          <a:r>
            <a:rPr lang="en-US" b="1" dirty="0" smtClean="0"/>
            <a:t>Write my opinion about the article and use</a:t>
          </a:r>
          <a:r>
            <a:rPr lang="en-US" b="1" baseline="0" dirty="0" smtClean="0"/>
            <a:t> vocabulary I pick out</a:t>
          </a:r>
          <a:endParaRPr lang="en-US" b="1" dirty="0"/>
        </a:p>
      </dgm:t>
    </dgm:pt>
    <dgm:pt modelId="{AE14C88B-15CF-477F-9926-B8FC2F32B0C2}" type="parTrans" cxnId="{6CB06913-3C2B-4235-9379-E7F17197397D}">
      <dgm:prSet/>
      <dgm:spPr/>
      <dgm:t>
        <a:bodyPr/>
        <a:lstStyle/>
        <a:p>
          <a:endParaRPr lang="en-GB"/>
        </a:p>
      </dgm:t>
    </dgm:pt>
    <dgm:pt modelId="{A9652101-BA63-4723-BDFE-3D7C41DA0CB2}" type="sibTrans" cxnId="{6CB06913-3C2B-4235-9379-E7F17197397D}">
      <dgm:prSet/>
      <dgm:spPr/>
      <dgm:t>
        <a:bodyPr/>
        <a:lstStyle/>
        <a:p>
          <a:endParaRPr lang="en-GB"/>
        </a:p>
      </dgm:t>
    </dgm:pt>
    <dgm:pt modelId="{D1CC628A-5AEC-4B9B-BEAC-2CE1EEADDC1A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Review:  </a:t>
          </a:r>
          <a:r>
            <a:rPr lang="en-US" b="1" dirty="0" smtClean="0"/>
            <a:t>Rewrite after checking in the writing centre; Write</a:t>
          </a:r>
          <a:r>
            <a:rPr lang="en-US" b="1" baseline="0" dirty="0" smtClean="0"/>
            <a:t> down new vocabulary I have to know</a:t>
          </a:r>
          <a:endParaRPr lang="en-US" b="1" dirty="0"/>
        </a:p>
      </dgm:t>
    </dgm:pt>
    <dgm:pt modelId="{33384C94-7C78-4528-BBF9-A2DFC768FD71}" type="parTrans" cxnId="{A1A74AD6-4070-4171-997A-87C22B253A7A}">
      <dgm:prSet/>
      <dgm:spPr/>
      <dgm:t>
        <a:bodyPr/>
        <a:lstStyle/>
        <a:p>
          <a:endParaRPr lang="en-GB"/>
        </a:p>
      </dgm:t>
    </dgm:pt>
    <dgm:pt modelId="{17661D42-D88A-434D-B132-AC529AAD68BB}" type="sibTrans" cxnId="{A1A74AD6-4070-4171-997A-87C22B253A7A}">
      <dgm:prSet/>
      <dgm:spPr/>
      <dgm:t>
        <a:bodyPr/>
        <a:lstStyle/>
        <a:p>
          <a:endParaRPr lang="en-GB"/>
        </a:p>
      </dgm:t>
    </dgm:pt>
    <dgm:pt modelId="{89A24F9C-90A7-499E-8415-95B13031ADAF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b="1" dirty="0" smtClean="0">
              <a:solidFill>
                <a:schemeClr val="tx1"/>
              </a:solidFill>
            </a:rPr>
            <a:t>: </a:t>
          </a:r>
          <a:r>
            <a:rPr lang="en-US" b="1" dirty="0" smtClean="0">
              <a:solidFill>
                <a:schemeClr val="bg1"/>
              </a:solidFill>
            </a:rPr>
            <a:t>Research how to write</a:t>
          </a:r>
          <a:endParaRPr lang="en-US" b="1" dirty="0">
            <a:solidFill>
              <a:schemeClr val="bg1"/>
            </a:solidFill>
          </a:endParaRPr>
        </a:p>
      </dgm:t>
    </dgm:pt>
    <dgm:pt modelId="{C933509E-E819-4D51-9E3F-5457CADB3F42}" type="parTrans" cxnId="{E8266F6B-6C5C-45A6-94F6-278BF55D7A2F}">
      <dgm:prSet/>
      <dgm:spPr/>
      <dgm:t>
        <a:bodyPr/>
        <a:lstStyle/>
        <a:p>
          <a:endParaRPr lang="en-GB"/>
        </a:p>
      </dgm:t>
    </dgm:pt>
    <dgm:pt modelId="{C47418D1-9AB7-49B3-9902-7324C0326814}" type="sibTrans" cxnId="{E8266F6B-6C5C-45A6-94F6-278BF55D7A2F}">
      <dgm:prSet/>
      <dgm:spPr/>
      <dgm:t>
        <a:bodyPr/>
        <a:lstStyle/>
        <a:p>
          <a:endParaRPr lang="en-GB"/>
        </a:p>
      </dgm:t>
    </dgm:pt>
    <dgm:pt modelId="{81A32803-0BA5-483F-94CF-F96F8EA63138}" type="pres">
      <dgm:prSet presAssocID="{6655C7B2-6D3C-4909-98E6-41E5200EB8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153015-4F10-4FA5-954F-99FFC7BD3B8E}" type="pres">
      <dgm:prSet presAssocID="{AACE4A84-CC6B-4A29-8F33-C80FBC7C0AC7}" presName="node" presStyleLbl="node1" presStyleIdx="0" presStyleCnt="4" custScaleX="138795" custScaleY="134978" custRadScaleRad="850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7D092D-7D66-4519-9E3B-6BAA29333979}" type="pres">
      <dgm:prSet presAssocID="{80AEDB95-282B-40C6-A6CD-8A3D26759721}" presName="sibTrans" presStyleLbl="sibTrans2D1" presStyleIdx="0" presStyleCnt="4"/>
      <dgm:spPr/>
      <dgm:t>
        <a:bodyPr/>
        <a:lstStyle/>
        <a:p>
          <a:endParaRPr lang="en-GB"/>
        </a:p>
      </dgm:t>
    </dgm:pt>
    <dgm:pt modelId="{B423880A-608B-4C2A-9841-7D14B70A14AB}" type="pres">
      <dgm:prSet presAssocID="{80AEDB95-282B-40C6-A6CD-8A3D26759721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1DC273DE-8B93-4360-B4DF-70CD45E14E6C}" type="pres">
      <dgm:prSet presAssocID="{4DACBD4B-7B13-4149-901E-8271A310051F}" presName="node" presStyleLbl="node1" presStyleIdx="1" presStyleCnt="4" custScaleX="138795" custScaleY="134978" custRadScaleRad="151189" custRadScaleInc="-5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1AD8B6-8129-444C-8892-F0E5F786499A}" type="pres">
      <dgm:prSet presAssocID="{A9652101-BA63-4723-BDFE-3D7C41DA0CB2}" presName="sibTrans" presStyleLbl="sibTrans2D1" presStyleIdx="1" presStyleCnt="4"/>
      <dgm:spPr/>
      <dgm:t>
        <a:bodyPr/>
        <a:lstStyle/>
        <a:p>
          <a:endParaRPr lang="en-GB"/>
        </a:p>
      </dgm:t>
    </dgm:pt>
    <dgm:pt modelId="{09C09E08-F640-420D-8FA0-1DFBBE6EAF5D}" type="pres">
      <dgm:prSet presAssocID="{A9652101-BA63-4723-BDFE-3D7C41DA0CB2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DAE9F862-652D-4825-A086-96F4F6201530}" type="pres">
      <dgm:prSet presAssocID="{D1CC628A-5AEC-4B9B-BEAC-2CE1EEADDC1A}" presName="node" presStyleLbl="node1" presStyleIdx="2" presStyleCnt="4" custScaleX="138795" custScaleY="134978" custRadScaleRad="86681" custRadScaleInc="730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95431E-BEF5-45B7-830F-9B3D5E61B19B}" type="pres">
      <dgm:prSet presAssocID="{17661D42-D88A-434D-B132-AC529AAD68BB}" presName="sibTrans" presStyleLbl="sibTrans2D1" presStyleIdx="2" presStyleCnt="4" custAng="4108887" custScaleX="61600" custLinFactX="33668" custLinFactNeighborX="100000" custLinFactNeighborY="-33476" custRadScaleRad="242961" custRadScaleInc="-2147483648"/>
      <dgm:spPr/>
      <dgm:t>
        <a:bodyPr/>
        <a:lstStyle/>
        <a:p>
          <a:endParaRPr lang="en-GB"/>
        </a:p>
      </dgm:t>
    </dgm:pt>
    <dgm:pt modelId="{C7D5EA59-1306-49D6-8CBB-2E6022C8FF67}" type="pres">
      <dgm:prSet presAssocID="{17661D42-D88A-434D-B132-AC529AAD68BB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B6521C77-AFCD-4655-B10A-02885BBB3222}" type="pres">
      <dgm:prSet presAssocID="{89A24F9C-90A7-499E-8415-95B13031ADAF}" presName="node" presStyleLbl="node1" presStyleIdx="3" presStyleCnt="4" custScaleX="138795" custScaleY="134978" custRadScaleRad="208624" custRadScaleInc="529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10D784-DFB7-4000-B91C-1B58AF0F4A32}" type="pres">
      <dgm:prSet presAssocID="{C47418D1-9AB7-49B3-9902-7324C0326814}" presName="sibTrans" presStyleLbl="sibTrans2D1" presStyleIdx="3" presStyleCnt="4"/>
      <dgm:spPr/>
      <dgm:t>
        <a:bodyPr/>
        <a:lstStyle/>
        <a:p>
          <a:endParaRPr lang="en-GB"/>
        </a:p>
      </dgm:t>
    </dgm:pt>
    <dgm:pt modelId="{24726A86-7D7D-43DC-8EA0-DD971CC86881}" type="pres">
      <dgm:prSet presAssocID="{C47418D1-9AB7-49B3-9902-7324C0326814}" presName="connectorText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2A9B6407-0F8A-409A-AC75-30EEE389B6AB}" type="presOf" srcId="{17661D42-D88A-434D-B132-AC529AAD68BB}" destId="{C7D5EA59-1306-49D6-8CBB-2E6022C8FF67}" srcOrd="1" destOrd="0" presId="urn:microsoft.com/office/officeart/2005/8/layout/cycle2"/>
    <dgm:cxn modelId="{8A6F26AB-81D7-4491-B565-58693A2639B8}" type="presOf" srcId="{17661D42-D88A-434D-B132-AC529AAD68BB}" destId="{AB95431E-BEF5-45B7-830F-9B3D5E61B19B}" srcOrd="0" destOrd="0" presId="urn:microsoft.com/office/officeart/2005/8/layout/cycle2"/>
    <dgm:cxn modelId="{08D19976-BF8E-4E94-BCC6-AED8C9DAAE6E}" type="presOf" srcId="{4DACBD4B-7B13-4149-901E-8271A310051F}" destId="{1DC273DE-8B93-4360-B4DF-70CD45E14E6C}" srcOrd="0" destOrd="0" presId="urn:microsoft.com/office/officeart/2005/8/layout/cycle2"/>
    <dgm:cxn modelId="{3430C479-7ACA-4955-A514-D8379D880775}" type="presOf" srcId="{AACE4A84-CC6B-4A29-8F33-C80FBC7C0AC7}" destId="{1E153015-4F10-4FA5-954F-99FFC7BD3B8E}" srcOrd="0" destOrd="0" presId="urn:microsoft.com/office/officeart/2005/8/layout/cycle2"/>
    <dgm:cxn modelId="{8FF49765-1B5A-4713-9C69-B5970D0FC222}" srcId="{6655C7B2-6D3C-4909-98E6-41E5200EB81B}" destId="{AACE4A84-CC6B-4A29-8F33-C80FBC7C0AC7}" srcOrd="0" destOrd="0" parTransId="{4FCD101C-43F0-40C1-AED3-15C75C2970A6}" sibTransId="{80AEDB95-282B-40C6-A6CD-8A3D26759721}"/>
    <dgm:cxn modelId="{3D85851C-C8A2-4AC5-8178-77C6E0FF448E}" type="presOf" srcId="{A9652101-BA63-4723-BDFE-3D7C41DA0CB2}" destId="{561AD8B6-8129-444C-8892-F0E5F786499A}" srcOrd="0" destOrd="0" presId="urn:microsoft.com/office/officeart/2005/8/layout/cycle2"/>
    <dgm:cxn modelId="{52A07EB3-E19B-450F-BDEB-4AD48E4CD1EA}" type="presOf" srcId="{A9652101-BA63-4723-BDFE-3D7C41DA0CB2}" destId="{09C09E08-F640-420D-8FA0-1DFBBE6EAF5D}" srcOrd="1" destOrd="0" presId="urn:microsoft.com/office/officeart/2005/8/layout/cycle2"/>
    <dgm:cxn modelId="{F8B3F465-45BD-403E-A35F-8AAE7797B29D}" type="presOf" srcId="{89A24F9C-90A7-499E-8415-95B13031ADAF}" destId="{B6521C77-AFCD-4655-B10A-02885BBB3222}" srcOrd="0" destOrd="0" presId="urn:microsoft.com/office/officeart/2005/8/layout/cycle2"/>
    <dgm:cxn modelId="{A1A74AD6-4070-4171-997A-87C22B253A7A}" srcId="{6655C7B2-6D3C-4909-98E6-41E5200EB81B}" destId="{D1CC628A-5AEC-4B9B-BEAC-2CE1EEADDC1A}" srcOrd="2" destOrd="0" parTransId="{33384C94-7C78-4528-BBF9-A2DFC768FD71}" sibTransId="{17661D42-D88A-434D-B132-AC529AAD68BB}"/>
    <dgm:cxn modelId="{6CB06913-3C2B-4235-9379-E7F17197397D}" srcId="{6655C7B2-6D3C-4909-98E6-41E5200EB81B}" destId="{4DACBD4B-7B13-4149-901E-8271A310051F}" srcOrd="1" destOrd="0" parTransId="{AE14C88B-15CF-477F-9926-B8FC2F32B0C2}" sibTransId="{A9652101-BA63-4723-BDFE-3D7C41DA0CB2}"/>
    <dgm:cxn modelId="{019C0E84-9FFA-45A5-9F6D-A9AE7F541945}" type="presOf" srcId="{80AEDB95-282B-40C6-A6CD-8A3D26759721}" destId="{7E7D092D-7D66-4519-9E3B-6BAA29333979}" srcOrd="0" destOrd="0" presId="urn:microsoft.com/office/officeart/2005/8/layout/cycle2"/>
    <dgm:cxn modelId="{0EFC8648-31D5-442A-AA7A-292043334959}" type="presOf" srcId="{6655C7B2-6D3C-4909-98E6-41E5200EB81B}" destId="{81A32803-0BA5-483F-94CF-F96F8EA63138}" srcOrd="0" destOrd="0" presId="urn:microsoft.com/office/officeart/2005/8/layout/cycle2"/>
    <dgm:cxn modelId="{5F8E1AC7-F0C1-4580-8BAC-90065B739517}" type="presOf" srcId="{80AEDB95-282B-40C6-A6CD-8A3D26759721}" destId="{B423880A-608B-4C2A-9841-7D14B70A14AB}" srcOrd="1" destOrd="0" presId="urn:microsoft.com/office/officeart/2005/8/layout/cycle2"/>
    <dgm:cxn modelId="{4A3BAB84-802A-4C1A-B0B9-CCE9B00BA24F}" type="presOf" srcId="{C47418D1-9AB7-49B3-9902-7324C0326814}" destId="{24726A86-7D7D-43DC-8EA0-DD971CC86881}" srcOrd="1" destOrd="0" presId="urn:microsoft.com/office/officeart/2005/8/layout/cycle2"/>
    <dgm:cxn modelId="{AF690C14-FF7E-4D68-8F25-DC8CE6CC81C5}" type="presOf" srcId="{C47418D1-9AB7-49B3-9902-7324C0326814}" destId="{5310D784-DFB7-4000-B91C-1B58AF0F4A32}" srcOrd="0" destOrd="0" presId="urn:microsoft.com/office/officeart/2005/8/layout/cycle2"/>
    <dgm:cxn modelId="{D451F571-38B9-4E87-8ACA-F74A520495DF}" type="presOf" srcId="{D1CC628A-5AEC-4B9B-BEAC-2CE1EEADDC1A}" destId="{DAE9F862-652D-4825-A086-96F4F6201530}" srcOrd="0" destOrd="0" presId="urn:microsoft.com/office/officeart/2005/8/layout/cycle2"/>
    <dgm:cxn modelId="{E8266F6B-6C5C-45A6-94F6-278BF55D7A2F}" srcId="{6655C7B2-6D3C-4909-98E6-41E5200EB81B}" destId="{89A24F9C-90A7-499E-8415-95B13031ADAF}" srcOrd="3" destOrd="0" parTransId="{C933509E-E819-4D51-9E3F-5457CADB3F42}" sibTransId="{C47418D1-9AB7-49B3-9902-7324C0326814}"/>
    <dgm:cxn modelId="{261BA9EA-14CD-452E-9FCC-2B734F149479}" type="presParOf" srcId="{81A32803-0BA5-483F-94CF-F96F8EA63138}" destId="{1E153015-4F10-4FA5-954F-99FFC7BD3B8E}" srcOrd="0" destOrd="0" presId="urn:microsoft.com/office/officeart/2005/8/layout/cycle2"/>
    <dgm:cxn modelId="{7187B51B-D98F-495A-9737-EAC10318A306}" type="presParOf" srcId="{81A32803-0BA5-483F-94CF-F96F8EA63138}" destId="{7E7D092D-7D66-4519-9E3B-6BAA29333979}" srcOrd="1" destOrd="0" presId="urn:microsoft.com/office/officeart/2005/8/layout/cycle2"/>
    <dgm:cxn modelId="{507C9C84-5536-4FC1-B449-7AEC30F4C727}" type="presParOf" srcId="{7E7D092D-7D66-4519-9E3B-6BAA29333979}" destId="{B423880A-608B-4C2A-9841-7D14B70A14AB}" srcOrd="0" destOrd="0" presId="urn:microsoft.com/office/officeart/2005/8/layout/cycle2"/>
    <dgm:cxn modelId="{DB2C15A0-07B5-4EF5-9302-5EF2DA40F737}" type="presParOf" srcId="{81A32803-0BA5-483F-94CF-F96F8EA63138}" destId="{1DC273DE-8B93-4360-B4DF-70CD45E14E6C}" srcOrd="2" destOrd="0" presId="urn:microsoft.com/office/officeart/2005/8/layout/cycle2"/>
    <dgm:cxn modelId="{5E13353D-EBF2-4814-9A62-5AFCF97777B7}" type="presParOf" srcId="{81A32803-0BA5-483F-94CF-F96F8EA63138}" destId="{561AD8B6-8129-444C-8892-F0E5F786499A}" srcOrd="3" destOrd="0" presId="urn:microsoft.com/office/officeart/2005/8/layout/cycle2"/>
    <dgm:cxn modelId="{16CF748C-76EE-4161-BB3A-F4EA53B3038D}" type="presParOf" srcId="{561AD8B6-8129-444C-8892-F0E5F786499A}" destId="{09C09E08-F640-420D-8FA0-1DFBBE6EAF5D}" srcOrd="0" destOrd="0" presId="urn:microsoft.com/office/officeart/2005/8/layout/cycle2"/>
    <dgm:cxn modelId="{79478584-7253-4BB5-9A6F-EDD244D399A6}" type="presParOf" srcId="{81A32803-0BA5-483F-94CF-F96F8EA63138}" destId="{DAE9F862-652D-4825-A086-96F4F6201530}" srcOrd="4" destOrd="0" presId="urn:microsoft.com/office/officeart/2005/8/layout/cycle2"/>
    <dgm:cxn modelId="{30AE05FD-DF14-4C0A-98E0-BA77BA795A0E}" type="presParOf" srcId="{81A32803-0BA5-483F-94CF-F96F8EA63138}" destId="{AB95431E-BEF5-45B7-830F-9B3D5E61B19B}" srcOrd="5" destOrd="0" presId="urn:microsoft.com/office/officeart/2005/8/layout/cycle2"/>
    <dgm:cxn modelId="{A756CA34-52D4-4C9C-AC33-279C34F85C40}" type="presParOf" srcId="{AB95431E-BEF5-45B7-830F-9B3D5E61B19B}" destId="{C7D5EA59-1306-49D6-8CBB-2E6022C8FF67}" srcOrd="0" destOrd="0" presId="urn:microsoft.com/office/officeart/2005/8/layout/cycle2"/>
    <dgm:cxn modelId="{68E20A59-C5FC-400C-9EB6-25E15AE89056}" type="presParOf" srcId="{81A32803-0BA5-483F-94CF-F96F8EA63138}" destId="{B6521C77-AFCD-4655-B10A-02885BBB3222}" srcOrd="6" destOrd="0" presId="urn:microsoft.com/office/officeart/2005/8/layout/cycle2"/>
    <dgm:cxn modelId="{56C555BC-E5CF-4316-9394-F06749B0ED94}" type="presParOf" srcId="{81A32803-0BA5-483F-94CF-F96F8EA63138}" destId="{5310D784-DFB7-4000-B91C-1B58AF0F4A32}" srcOrd="7" destOrd="0" presId="urn:microsoft.com/office/officeart/2005/8/layout/cycle2"/>
    <dgm:cxn modelId="{AC48E675-A1F4-4E0F-BA01-749A765EFFD3}" type="presParOf" srcId="{5310D784-DFB7-4000-B91C-1B58AF0F4A32}" destId="{24726A86-7D7D-43DC-8EA0-DD971CC8688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655C7B2-6D3C-4909-98E6-41E5200EB81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CE4A84-CC6B-4A29-8F33-C80FBC7C0AC7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Prepare: </a:t>
          </a:r>
          <a:r>
            <a:rPr lang="en-US" sz="1200" b="1" dirty="0" smtClean="0"/>
            <a:t>Read 2 opposing articles; </a:t>
          </a:r>
        </a:p>
        <a:p>
          <a:pPr rtl="0"/>
          <a:r>
            <a:rPr lang="en-US" sz="1200" b="1" dirty="0" smtClean="0"/>
            <a:t>Analyze &amp; search for other topic knowledge; </a:t>
          </a:r>
        </a:p>
        <a:p>
          <a:pPr rtl="0"/>
          <a:r>
            <a:rPr lang="en-US" sz="1200" b="1" dirty="0" smtClean="0"/>
            <a:t>Make notes of </a:t>
          </a:r>
          <a:r>
            <a:rPr lang="en-US" sz="1200" b="1" baseline="0" dirty="0" smtClean="0"/>
            <a:t>article </a:t>
          </a:r>
          <a:r>
            <a:rPr lang="en-US" sz="1200" b="1" dirty="0" smtClean="0"/>
            <a:t>vocabulary – add to list</a:t>
          </a:r>
          <a:endParaRPr lang="en-US" sz="1200" b="1" dirty="0"/>
        </a:p>
      </dgm:t>
    </dgm:pt>
    <dgm:pt modelId="{4FCD101C-43F0-40C1-AED3-15C75C2970A6}" type="parTrans" cxnId="{8FF49765-1B5A-4713-9C69-B5970D0FC222}">
      <dgm:prSet/>
      <dgm:spPr/>
      <dgm:t>
        <a:bodyPr/>
        <a:lstStyle/>
        <a:p>
          <a:endParaRPr lang="en-GB"/>
        </a:p>
      </dgm:t>
    </dgm:pt>
    <dgm:pt modelId="{80AEDB95-282B-40C6-A6CD-8A3D26759721}" type="sibTrans" cxnId="{8FF49765-1B5A-4713-9C69-B5970D0FC222}">
      <dgm:prSet/>
      <dgm:spPr/>
      <dgm:t>
        <a:bodyPr/>
        <a:lstStyle/>
        <a:p>
          <a:endParaRPr lang="en-GB"/>
        </a:p>
      </dgm:t>
    </dgm:pt>
    <dgm:pt modelId="{4DACBD4B-7B13-4149-901E-8271A310051F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Use: </a:t>
          </a:r>
          <a:r>
            <a:rPr lang="en-US" sz="1200" b="1" dirty="0" smtClean="0">
              <a:solidFill>
                <a:schemeClr val="bg1"/>
              </a:solidFill>
            </a:rPr>
            <a:t>Summarize &amp; write my opinion </a:t>
          </a:r>
          <a:r>
            <a:rPr lang="en-US" sz="1200" b="1" dirty="0" smtClean="0"/>
            <a:t>about the article</a:t>
          </a:r>
        </a:p>
        <a:p>
          <a:pPr rtl="0"/>
          <a:r>
            <a:rPr lang="en-US" sz="1200" b="1" baseline="0" dirty="0" smtClean="0"/>
            <a:t>Find synonyms to avoid repetition</a:t>
          </a:r>
        </a:p>
        <a:p>
          <a:pPr rtl="0"/>
          <a:r>
            <a:rPr lang="en-US" sz="1200" b="1" dirty="0" smtClean="0"/>
            <a:t>Rewrite after checking in the writing centre</a:t>
          </a:r>
          <a:endParaRPr lang="en-US" sz="1200" b="1" dirty="0"/>
        </a:p>
      </dgm:t>
    </dgm:pt>
    <dgm:pt modelId="{AE14C88B-15CF-477F-9926-B8FC2F32B0C2}" type="parTrans" cxnId="{6CB06913-3C2B-4235-9379-E7F17197397D}">
      <dgm:prSet/>
      <dgm:spPr/>
      <dgm:t>
        <a:bodyPr/>
        <a:lstStyle/>
        <a:p>
          <a:endParaRPr lang="en-GB"/>
        </a:p>
      </dgm:t>
    </dgm:pt>
    <dgm:pt modelId="{A9652101-BA63-4723-BDFE-3D7C41DA0CB2}" type="sibTrans" cxnId="{6CB06913-3C2B-4235-9379-E7F17197397D}">
      <dgm:prSet/>
      <dgm:spPr/>
      <dgm:t>
        <a:bodyPr/>
        <a:lstStyle/>
        <a:p>
          <a:endParaRPr lang="en-GB"/>
        </a:p>
      </dgm:t>
    </dgm:pt>
    <dgm:pt modelId="{D1CC628A-5AEC-4B9B-BEAC-2CE1EEADDC1A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Review:  </a:t>
          </a:r>
          <a:r>
            <a:rPr lang="en-US" b="1" dirty="0" smtClean="0">
              <a:solidFill>
                <a:schemeClr val="bg1"/>
              </a:solidFill>
            </a:rPr>
            <a:t>Check vocab lists at WC;</a:t>
          </a:r>
        </a:p>
        <a:p>
          <a:pPr rtl="0"/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smtClean="0"/>
            <a:t>Get WC feedback on writing; </a:t>
          </a:r>
        </a:p>
        <a:p>
          <a:pPr rtl="0"/>
          <a:r>
            <a:rPr lang="en-US" b="1" dirty="0" smtClean="0"/>
            <a:t>Write</a:t>
          </a:r>
          <a:r>
            <a:rPr lang="en-US" b="1" baseline="0" dirty="0" smtClean="0"/>
            <a:t> down new vocabulary from WC visit</a:t>
          </a:r>
          <a:endParaRPr lang="en-US" dirty="0"/>
        </a:p>
      </dgm:t>
    </dgm:pt>
    <dgm:pt modelId="{33384C94-7C78-4528-BBF9-A2DFC768FD71}" type="parTrans" cxnId="{A1A74AD6-4070-4171-997A-87C22B253A7A}">
      <dgm:prSet/>
      <dgm:spPr/>
      <dgm:t>
        <a:bodyPr/>
        <a:lstStyle/>
        <a:p>
          <a:endParaRPr lang="en-GB"/>
        </a:p>
      </dgm:t>
    </dgm:pt>
    <dgm:pt modelId="{17661D42-D88A-434D-B132-AC529AAD68BB}" type="sibTrans" cxnId="{A1A74AD6-4070-4171-997A-87C22B253A7A}">
      <dgm:prSet/>
      <dgm:spPr/>
      <dgm:t>
        <a:bodyPr/>
        <a:lstStyle/>
        <a:p>
          <a:endParaRPr lang="en-GB"/>
        </a:p>
      </dgm:t>
    </dgm:pt>
    <dgm:pt modelId="{81A32803-0BA5-483F-94CF-F96F8EA63138}" type="pres">
      <dgm:prSet presAssocID="{6655C7B2-6D3C-4909-98E6-41E5200EB8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153015-4F10-4FA5-954F-99FFC7BD3B8E}" type="pres">
      <dgm:prSet presAssocID="{AACE4A84-CC6B-4A29-8F33-C80FBC7C0AC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7D092D-7D66-4519-9E3B-6BAA29333979}" type="pres">
      <dgm:prSet presAssocID="{80AEDB95-282B-40C6-A6CD-8A3D26759721}" presName="sibTrans" presStyleLbl="sibTrans2D1" presStyleIdx="0" presStyleCnt="3"/>
      <dgm:spPr/>
      <dgm:t>
        <a:bodyPr/>
        <a:lstStyle/>
        <a:p>
          <a:endParaRPr lang="en-GB"/>
        </a:p>
      </dgm:t>
    </dgm:pt>
    <dgm:pt modelId="{B423880A-608B-4C2A-9841-7D14B70A14AB}" type="pres">
      <dgm:prSet presAssocID="{80AEDB95-282B-40C6-A6CD-8A3D26759721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1DC273DE-8B93-4360-B4DF-70CD45E14E6C}" type="pres">
      <dgm:prSet presAssocID="{4DACBD4B-7B13-4149-901E-8271A310051F}" presName="node" presStyleLbl="node1" presStyleIdx="1" presStyleCnt="3" custScaleX="105481" custScaleY="1043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1AD8B6-8129-444C-8892-F0E5F786499A}" type="pres">
      <dgm:prSet presAssocID="{A9652101-BA63-4723-BDFE-3D7C41DA0CB2}" presName="sibTrans" presStyleLbl="sibTrans2D1" presStyleIdx="1" presStyleCnt="3"/>
      <dgm:spPr/>
      <dgm:t>
        <a:bodyPr/>
        <a:lstStyle/>
        <a:p>
          <a:endParaRPr lang="en-GB"/>
        </a:p>
      </dgm:t>
    </dgm:pt>
    <dgm:pt modelId="{09C09E08-F640-420D-8FA0-1DFBBE6EAF5D}" type="pres">
      <dgm:prSet presAssocID="{A9652101-BA63-4723-BDFE-3D7C41DA0CB2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DAE9F862-652D-4825-A086-96F4F6201530}" type="pres">
      <dgm:prSet presAssocID="{D1CC628A-5AEC-4B9B-BEAC-2CE1EEADDC1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95431E-BEF5-45B7-830F-9B3D5E61B19B}" type="pres">
      <dgm:prSet presAssocID="{17661D42-D88A-434D-B132-AC529AAD68BB}" presName="sibTrans" presStyleLbl="sibTrans2D1" presStyleIdx="2" presStyleCnt="3"/>
      <dgm:spPr/>
      <dgm:t>
        <a:bodyPr/>
        <a:lstStyle/>
        <a:p>
          <a:endParaRPr lang="en-GB"/>
        </a:p>
      </dgm:t>
    </dgm:pt>
    <dgm:pt modelId="{C7D5EA59-1306-49D6-8CBB-2E6022C8FF67}" type="pres">
      <dgm:prSet presAssocID="{17661D42-D88A-434D-B132-AC529AAD68BB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2F96D848-FFBE-4A98-B5D9-CFA2C39266F8}" type="presOf" srcId="{4DACBD4B-7B13-4149-901E-8271A310051F}" destId="{1DC273DE-8B93-4360-B4DF-70CD45E14E6C}" srcOrd="0" destOrd="0" presId="urn:microsoft.com/office/officeart/2005/8/layout/cycle2"/>
    <dgm:cxn modelId="{B6402CE0-F1C8-4F64-A469-D5CD87C0D790}" type="presOf" srcId="{80AEDB95-282B-40C6-A6CD-8A3D26759721}" destId="{B423880A-608B-4C2A-9841-7D14B70A14AB}" srcOrd="1" destOrd="0" presId="urn:microsoft.com/office/officeart/2005/8/layout/cycle2"/>
    <dgm:cxn modelId="{6CB06913-3C2B-4235-9379-E7F17197397D}" srcId="{6655C7B2-6D3C-4909-98E6-41E5200EB81B}" destId="{4DACBD4B-7B13-4149-901E-8271A310051F}" srcOrd="1" destOrd="0" parTransId="{AE14C88B-15CF-477F-9926-B8FC2F32B0C2}" sibTransId="{A9652101-BA63-4723-BDFE-3D7C41DA0CB2}"/>
    <dgm:cxn modelId="{F2E71E9E-DB5C-43DB-B811-8740B3EED27F}" type="presOf" srcId="{80AEDB95-282B-40C6-A6CD-8A3D26759721}" destId="{7E7D092D-7D66-4519-9E3B-6BAA29333979}" srcOrd="0" destOrd="0" presId="urn:microsoft.com/office/officeart/2005/8/layout/cycle2"/>
    <dgm:cxn modelId="{A1A74AD6-4070-4171-997A-87C22B253A7A}" srcId="{6655C7B2-6D3C-4909-98E6-41E5200EB81B}" destId="{D1CC628A-5AEC-4B9B-BEAC-2CE1EEADDC1A}" srcOrd="2" destOrd="0" parTransId="{33384C94-7C78-4528-BBF9-A2DFC768FD71}" sibTransId="{17661D42-D88A-434D-B132-AC529AAD68BB}"/>
    <dgm:cxn modelId="{544E769E-37D1-433C-A068-B3CF62B394D0}" type="presOf" srcId="{17661D42-D88A-434D-B132-AC529AAD68BB}" destId="{C7D5EA59-1306-49D6-8CBB-2E6022C8FF67}" srcOrd="1" destOrd="0" presId="urn:microsoft.com/office/officeart/2005/8/layout/cycle2"/>
    <dgm:cxn modelId="{8FF49765-1B5A-4713-9C69-B5970D0FC222}" srcId="{6655C7B2-6D3C-4909-98E6-41E5200EB81B}" destId="{AACE4A84-CC6B-4A29-8F33-C80FBC7C0AC7}" srcOrd="0" destOrd="0" parTransId="{4FCD101C-43F0-40C1-AED3-15C75C2970A6}" sibTransId="{80AEDB95-282B-40C6-A6CD-8A3D26759721}"/>
    <dgm:cxn modelId="{21EE51A3-A208-485D-98DE-9C0DF8684921}" type="presOf" srcId="{A9652101-BA63-4723-BDFE-3D7C41DA0CB2}" destId="{09C09E08-F640-420D-8FA0-1DFBBE6EAF5D}" srcOrd="1" destOrd="0" presId="urn:microsoft.com/office/officeart/2005/8/layout/cycle2"/>
    <dgm:cxn modelId="{3158BE58-0FDB-4B23-932E-19263F284907}" type="presOf" srcId="{17661D42-D88A-434D-B132-AC529AAD68BB}" destId="{AB95431E-BEF5-45B7-830F-9B3D5E61B19B}" srcOrd="0" destOrd="0" presId="urn:microsoft.com/office/officeart/2005/8/layout/cycle2"/>
    <dgm:cxn modelId="{CFC63FA0-B753-4154-87C2-296FCDCF1B21}" type="presOf" srcId="{AACE4A84-CC6B-4A29-8F33-C80FBC7C0AC7}" destId="{1E153015-4F10-4FA5-954F-99FFC7BD3B8E}" srcOrd="0" destOrd="0" presId="urn:microsoft.com/office/officeart/2005/8/layout/cycle2"/>
    <dgm:cxn modelId="{D5470DA6-7CA2-427C-BAB1-06A6C1944019}" type="presOf" srcId="{D1CC628A-5AEC-4B9B-BEAC-2CE1EEADDC1A}" destId="{DAE9F862-652D-4825-A086-96F4F6201530}" srcOrd="0" destOrd="0" presId="urn:microsoft.com/office/officeart/2005/8/layout/cycle2"/>
    <dgm:cxn modelId="{BCB3AC26-AFE3-487A-8343-ABCD9E97A1F6}" type="presOf" srcId="{A9652101-BA63-4723-BDFE-3D7C41DA0CB2}" destId="{561AD8B6-8129-444C-8892-F0E5F786499A}" srcOrd="0" destOrd="0" presId="urn:microsoft.com/office/officeart/2005/8/layout/cycle2"/>
    <dgm:cxn modelId="{4230D77F-3565-45F8-917E-3A350AD5C325}" type="presOf" srcId="{6655C7B2-6D3C-4909-98E6-41E5200EB81B}" destId="{81A32803-0BA5-483F-94CF-F96F8EA63138}" srcOrd="0" destOrd="0" presId="urn:microsoft.com/office/officeart/2005/8/layout/cycle2"/>
    <dgm:cxn modelId="{35E3F504-AD0C-488B-9A3D-D8D538335DDE}" type="presParOf" srcId="{81A32803-0BA5-483F-94CF-F96F8EA63138}" destId="{1E153015-4F10-4FA5-954F-99FFC7BD3B8E}" srcOrd="0" destOrd="0" presId="urn:microsoft.com/office/officeart/2005/8/layout/cycle2"/>
    <dgm:cxn modelId="{D9591C4D-1C19-49CE-BD4D-189135F1BAF1}" type="presParOf" srcId="{81A32803-0BA5-483F-94CF-F96F8EA63138}" destId="{7E7D092D-7D66-4519-9E3B-6BAA29333979}" srcOrd="1" destOrd="0" presId="urn:microsoft.com/office/officeart/2005/8/layout/cycle2"/>
    <dgm:cxn modelId="{A9555F92-D89A-4C9D-BAFC-1EC0225DC902}" type="presParOf" srcId="{7E7D092D-7D66-4519-9E3B-6BAA29333979}" destId="{B423880A-608B-4C2A-9841-7D14B70A14AB}" srcOrd="0" destOrd="0" presId="urn:microsoft.com/office/officeart/2005/8/layout/cycle2"/>
    <dgm:cxn modelId="{885D0473-76D4-4416-8CDF-B5CDBC3E162C}" type="presParOf" srcId="{81A32803-0BA5-483F-94CF-F96F8EA63138}" destId="{1DC273DE-8B93-4360-B4DF-70CD45E14E6C}" srcOrd="2" destOrd="0" presId="urn:microsoft.com/office/officeart/2005/8/layout/cycle2"/>
    <dgm:cxn modelId="{9A1B46E1-EC7D-433C-8E59-048E8836CDE8}" type="presParOf" srcId="{81A32803-0BA5-483F-94CF-F96F8EA63138}" destId="{561AD8B6-8129-444C-8892-F0E5F786499A}" srcOrd="3" destOrd="0" presId="urn:microsoft.com/office/officeart/2005/8/layout/cycle2"/>
    <dgm:cxn modelId="{B8B8AAE5-AA39-4091-9CD8-FC340FA11FE2}" type="presParOf" srcId="{561AD8B6-8129-444C-8892-F0E5F786499A}" destId="{09C09E08-F640-420D-8FA0-1DFBBE6EAF5D}" srcOrd="0" destOrd="0" presId="urn:microsoft.com/office/officeart/2005/8/layout/cycle2"/>
    <dgm:cxn modelId="{56424134-F1EE-45FC-BDB0-3D548F17E683}" type="presParOf" srcId="{81A32803-0BA5-483F-94CF-F96F8EA63138}" destId="{DAE9F862-652D-4825-A086-96F4F6201530}" srcOrd="4" destOrd="0" presId="urn:microsoft.com/office/officeart/2005/8/layout/cycle2"/>
    <dgm:cxn modelId="{B9AB1D84-05A8-49F5-B328-0C5A8885BE88}" type="presParOf" srcId="{81A32803-0BA5-483F-94CF-F96F8EA63138}" destId="{AB95431E-BEF5-45B7-830F-9B3D5E61B19B}" srcOrd="5" destOrd="0" presId="urn:microsoft.com/office/officeart/2005/8/layout/cycle2"/>
    <dgm:cxn modelId="{A3EE1AF8-7B1A-46CB-9C02-FABE0F1BD316}" type="presParOf" srcId="{AB95431E-BEF5-45B7-830F-9B3D5E61B19B}" destId="{C7D5EA59-1306-49D6-8CBB-2E6022C8FF6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655C7B2-6D3C-4909-98E6-41E5200EB81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CE4A84-CC6B-4A29-8F33-C80FBC7C0AC7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Prepare: </a:t>
          </a:r>
          <a:r>
            <a:rPr lang="en-US" sz="1200" b="1" dirty="0" smtClean="0"/>
            <a:t>Read 2 opposing articles; </a:t>
          </a:r>
        </a:p>
        <a:p>
          <a:pPr rtl="0"/>
          <a:r>
            <a:rPr lang="en-US" sz="1200" b="1" dirty="0" smtClean="0"/>
            <a:t>Analyze &amp; search for other topic knowledge; </a:t>
          </a:r>
        </a:p>
        <a:p>
          <a:pPr rtl="0"/>
          <a:r>
            <a:rPr lang="en-US" sz="1200" b="1" dirty="0" smtClean="0"/>
            <a:t>Make notes of </a:t>
          </a:r>
          <a:r>
            <a:rPr lang="en-US" sz="1200" b="1" baseline="0" dirty="0" smtClean="0"/>
            <a:t>article </a:t>
          </a:r>
          <a:r>
            <a:rPr lang="en-US" sz="1200" b="1" dirty="0" smtClean="0"/>
            <a:t>vocabulary – add to list</a:t>
          </a:r>
          <a:endParaRPr lang="en-US" sz="1200" b="1" dirty="0"/>
        </a:p>
      </dgm:t>
    </dgm:pt>
    <dgm:pt modelId="{4FCD101C-43F0-40C1-AED3-15C75C2970A6}" type="parTrans" cxnId="{8FF49765-1B5A-4713-9C69-B5970D0FC222}">
      <dgm:prSet/>
      <dgm:spPr/>
      <dgm:t>
        <a:bodyPr/>
        <a:lstStyle/>
        <a:p>
          <a:endParaRPr lang="en-GB"/>
        </a:p>
      </dgm:t>
    </dgm:pt>
    <dgm:pt modelId="{80AEDB95-282B-40C6-A6CD-8A3D26759721}" type="sibTrans" cxnId="{8FF49765-1B5A-4713-9C69-B5970D0FC222}">
      <dgm:prSet/>
      <dgm:spPr/>
      <dgm:t>
        <a:bodyPr/>
        <a:lstStyle/>
        <a:p>
          <a:endParaRPr lang="en-GB"/>
        </a:p>
      </dgm:t>
    </dgm:pt>
    <dgm:pt modelId="{4DACBD4B-7B13-4149-901E-8271A310051F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Use: </a:t>
          </a:r>
          <a:r>
            <a:rPr lang="en-US" sz="1200" b="1" dirty="0" smtClean="0">
              <a:solidFill>
                <a:schemeClr val="bg1"/>
              </a:solidFill>
            </a:rPr>
            <a:t>Summarize &amp; write my opinion </a:t>
          </a:r>
          <a:r>
            <a:rPr lang="en-US" sz="1200" b="1" dirty="0" smtClean="0"/>
            <a:t>about the article</a:t>
          </a:r>
        </a:p>
        <a:p>
          <a:pPr rtl="0"/>
          <a:r>
            <a:rPr lang="en-US" sz="1200" b="1" baseline="0" dirty="0" smtClean="0"/>
            <a:t>Find synonyms to avoid repetition</a:t>
          </a:r>
        </a:p>
        <a:p>
          <a:pPr rtl="0"/>
          <a:r>
            <a:rPr lang="en-US" sz="1200" b="1" dirty="0" smtClean="0"/>
            <a:t>Rewrite after checking in the writing centre</a:t>
          </a:r>
          <a:endParaRPr lang="en-US" sz="1200" b="1" dirty="0"/>
        </a:p>
      </dgm:t>
    </dgm:pt>
    <dgm:pt modelId="{AE14C88B-15CF-477F-9926-B8FC2F32B0C2}" type="parTrans" cxnId="{6CB06913-3C2B-4235-9379-E7F17197397D}">
      <dgm:prSet/>
      <dgm:spPr/>
      <dgm:t>
        <a:bodyPr/>
        <a:lstStyle/>
        <a:p>
          <a:endParaRPr lang="en-GB"/>
        </a:p>
      </dgm:t>
    </dgm:pt>
    <dgm:pt modelId="{A9652101-BA63-4723-BDFE-3D7C41DA0CB2}" type="sibTrans" cxnId="{6CB06913-3C2B-4235-9379-E7F17197397D}">
      <dgm:prSet/>
      <dgm:spPr/>
      <dgm:t>
        <a:bodyPr/>
        <a:lstStyle/>
        <a:p>
          <a:endParaRPr lang="en-GB"/>
        </a:p>
      </dgm:t>
    </dgm:pt>
    <dgm:pt modelId="{D1CC628A-5AEC-4B9B-BEAC-2CE1EEADDC1A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Review:  </a:t>
          </a:r>
          <a:r>
            <a:rPr lang="en-US" b="1" dirty="0" smtClean="0">
              <a:solidFill>
                <a:schemeClr val="bg1"/>
              </a:solidFill>
            </a:rPr>
            <a:t>Check vocab lists at WC;</a:t>
          </a:r>
        </a:p>
        <a:p>
          <a:pPr rtl="0"/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smtClean="0"/>
            <a:t>Get WC feedback on writing; </a:t>
          </a:r>
        </a:p>
        <a:p>
          <a:pPr rtl="0"/>
          <a:r>
            <a:rPr lang="en-US" b="1" dirty="0" smtClean="0"/>
            <a:t>Write</a:t>
          </a:r>
          <a:r>
            <a:rPr lang="en-US" b="1" baseline="0" dirty="0" smtClean="0"/>
            <a:t> down new vocabulary from WC visit</a:t>
          </a:r>
          <a:endParaRPr lang="en-US" dirty="0"/>
        </a:p>
      </dgm:t>
    </dgm:pt>
    <dgm:pt modelId="{33384C94-7C78-4528-BBF9-A2DFC768FD71}" type="parTrans" cxnId="{A1A74AD6-4070-4171-997A-87C22B253A7A}">
      <dgm:prSet/>
      <dgm:spPr/>
      <dgm:t>
        <a:bodyPr/>
        <a:lstStyle/>
        <a:p>
          <a:endParaRPr lang="en-GB"/>
        </a:p>
      </dgm:t>
    </dgm:pt>
    <dgm:pt modelId="{17661D42-D88A-434D-B132-AC529AAD68BB}" type="sibTrans" cxnId="{A1A74AD6-4070-4171-997A-87C22B253A7A}">
      <dgm:prSet/>
      <dgm:spPr/>
      <dgm:t>
        <a:bodyPr/>
        <a:lstStyle/>
        <a:p>
          <a:endParaRPr lang="en-GB"/>
        </a:p>
      </dgm:t>
    </dgm:pt>
    <dgm:pt modelId="{81A32803-0BA5-483F-94CF-F96F8EA63138}" type="pres">
      <dgm:prSet presAssocID="{6655C7B2-6D3C-4909-98E6-41E5200EB8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153015-4F10-4FA5-954F-99FFC7BD3B8E}" type="pres">
      <dgm:prSet presAssocID="{AACE4A84-CC6B-4A29-8F33-C80FBC7C0AC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7D092D-7D66-4519-9E3B-6BAA29333979}" type="pres">
      <dgm:prSet presAssocID="{80AEDB95-282B-40C6-A6CD-8A3D26759721}" presName="sibTrans" presStyleLbl="sibTrans2D1" presStyleIdx="0" presStyleCnt="3"/>
      <dgm:spPr/>
      <dgm:t>
        <a:bodyPr/>
        <a:lstStyle/>
        <a:p>
          <a:endParaRPr lang="en-GB"/>
        </a:p>
      </dgm:t>
    </dgm:pt>
    <dgm:pt modelId="{B423880A-608B-4C2A-9841-7D14B70A14AB}" type="pres">
      <dgm:prSet presAssocID="{80AEDB95-282B-40C6-A6CD-8A3D26759721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1DC273DE-8B93-4360-B4DF-70CD45E14E6C}" type="pres">
      <dgm:prSet presAssocID="{4DACBD4B-7B13-4149-901E-8271A310051F}" presName="node" presStyleLbl="node1" presStyleIdx="1" presStyleCnt="3" custScaleX="105481" custScaleY="1043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1AD8B6-8129-444C-8892-F0E5F786499A}" type="pres">
      <dgm:prSet presAssocID="{A9652101-BA63-4723-BDFE-3D7C41DA0CB2}" presName="sibTrans" presStyleLbl="sibTrans2D1" presStyleIdx="1" presStyleCnt="3"/>
      <dgm:spPr/>
      <dgm:t>
        <a:bodyPr/>
        <a:lstStyle/>
        <a:p>
          <a:endParaRPr lang="en-GB"/>
        </a:p>
      </dgm:t>
    </dgm:pt>
    <dgm:pt modelId="{09C09E08-F640-420D-8FA0-1DFBBE6EAF5D}" type="pres">
      <dgm:prSet presAssocID="{A9652101-BA63-4723-BDFE-3D7C41DA0CB2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DAE9F862-652D-4825-A086-96F4F6201530}" type="pres">
      <dgm:prSet presAssocID="{D1CC628A-5AEC-4B9B-BEAC-2CE1EEADDC1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95431E-BEF5-45B7-830F-9B3D5E61B19B}" type="pres">
      <dgm:prSet presAssocID="{17661D42-D88A-434D-B132-AC529AAD68BB}" presName="sibTrans" presStyleLbl="sibTrans2D1" presStyleIdx="2" presStyleCnt="3"/>
      <dgm:spPr/>
      <dgm:t>
        <a:bodyPr/>
        <a:lstStyle/>
        <a:p>
          <a:endParaRPr lang="en-GB"/>
        </a:p>
      </dgm:t>
    </dgm:pt>
    <dgm:pt modelId="{C7D5EA59-1306-49D6-8CBB-2E6022C8FF67}" type="pres">
      <dgm:prSet presAssocID="{17661D42-D88A-434D-B132-AC529AAD68BB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6CB06913-3C2B-4235-9379-E7F17197397D}" srcId="{6655C7B2-6D3C-4909-98E6-41E5200EB81B}" destId="{4DACBD4B-7B13-4149-901E-8271A310051F}" srcOrd="1" destOrd="0" parTransId="{AE14C88B-15CF-477F-9926-B8FC2F32B0C2}" sibTransId="{A9652101-BA63-4723-BDFE-3D7C41DA0CB2}"/>
    <dgm:cxn modelId="{569FD000-F79F-4FB9-80C2-6301B68B11EE}" type="presOf" srcId="{17661D42-D88A-434D-B132-AC529AAD68BB}" destId="{AB95431E-BEF5-45B7-830F-9B3D5E61B19B}" srcOrd="0" destOrd="0" presId="urn:microsoft.com/office/officeart/2005/8/layout/cycle2"/>
    <dgm:cxn modelId="{A1A74AD6-4070-4171-997A-87C22B253A7A}" srcId="{6655C7B2-6D3C-4909-98E6-41E5200EB81B}" destId="{D1CC628A-5AEC-4B9B-BEAC-2CE1EEADDC1A}" srcOrd="2" destOrd="0" parTransId="{33384C94-7C78-4528-BBF9-A2DFC768FD71}" sibTransId="{17661D42-D88A-434D-B132-AC529AAD68BB}"/>
    <dgm:cxn modelId="{73534FAE-E095-48BB-AD53-2C64FDF935B8}" type="presOf" srcId="{80AEDB95-282B-40C6-A6CD-8A3D26759721}" destId="{7E7D092D-7D66-4519-9E3B-6BAA29333979}" srcOrd="0" destOrd="0" presId="urn:microsoft.com/office/officeart/2005/8/layout/cycle2"/>
    <dgm:cxn modelId="{B6389E8E-1791-4DD1-8790-EC2DADF42E04}" type="presOf" srcId="{A9652101-BA63-4723-BDFE-3D7C41DA0CB2}" destId="{561AD8B6-8129-444C-8892-F0E5F786499A}" srcOrd="0" destOrd="0" presId="urn:microsoft.com/office/officeart/2005/8/layout/cycle2"/>
    <dgm:cxn modelId="{186A7117-608D-4A63-8D04-E844899815C8}" type="presOf" srcId="{A9652101-BA63-4723-BDFE-3D7C41DA0CB2}" destId="{09C09E08-F640-420D-8FA0-1DFBBE6EAF5D}" srcOrd="1" destOrd="0" presId="urn:microsoft.com/office/officeart/2005/8/layout/cycle2"/>
    <dgm:cxn modelId="{8FF49765-1B5A-4713-9C69-B5970D0FC222}" srcId="{6655C7B2-6D3C-4909-98E6-41E5200EB81B}" destId="{AACE4A84-CC6B-4A29-8F33-C80FBC7C0AC7}" srcOrd="0" destOrd="0" parTransId="{4FCD101C-43F0-40C1-AED3-15C75C2970A6}" sibTransId="{80AEDB95-282B-40C6-A6CD-8A3D26759721}"/>
    <dgm:cxn modelId="{D7D7341B-78D8-471E-8148-EFF049CB6B9B}" type="presOf" srcId="{17661D42-D88A-434D-B132-AC529AAD68BB}" destId="{C7D5EA59-1306-49D6-8CBB-2E6022C8FF67}" srcOrd="1" destOrd="0" presId="urn:microsoft.com/office/officeart/2005/8/layout/cycle2"/>
    <dgm:cxn modelId="{EF0AF6FF-6C98-4664-88FF-3F703C9281D6}" type="presOf" srcId="{4DACBD4B-7B13-4149-901E-8271A310051F}" destId="{1DC273DE-8B93-4360-B4DF-70CD45E14E6C}" srcOrd="0" destOrd="0" presId="urn:microsoft.com/office/officeart/2005/8/layout/cycle2"/>
    <dgm:cxn modelId="{95861764-175A-4634-A1C8-23B8A8278BE8}" type="presOf" srcId="{AACE4A84-CC6B-4A29-8F33-C80FBC7C0AC7}" destId="{1E153015-4F10-4FA5-954F-99FFC7BD3B8E}" srcOrd="0" destOrd="0" presId="urn:microsoft.com/office/officeart/2005/8/layout/cycle2"/>
    <dgm:cxn modelId="{AF6EE422-1A30-4CDA-A69D-9A62D01D72AC}" type="presOf" srcId="{80AEDB95-282B-40C6-A6CD-8A3D26759721}" destId="{B423880A-608B-4C2A-9841-7D14B70A14AB}" srcOrd="1" destOrd="0" presId="urn:microsoft.com/office/officeart/2005/8/layout/cycle2"/>
    <dgm:cxn modelId="{1F5D6933-0245-41AB-8EAB-2B64CE74B312}" type="presOf" srcId="{D1CC628A-5AEC-4B9B-BEAC-2CE1EEADDC1A}" destId="{DAE9F862-652D-4825-A086-96F4F6201530}" srcOrd="0" destOrd="0" presId="urn:microsoft.com/office/officeart/2005/8/layout/cycle2"/>
    <dgm:cxn modelId="{879192C8-C30B-4FB6-9C59-5EFB93ADD10C}" type="presOf" srcId="{6655C7B2-6D3C-4909-98E6-41E5200EB81B}" destId="{81A32803-0BA5-483F-94CF-F96F8EA63138}" srcOrd="0" destOrd="0" presId="urn:microsoft.com/office/officeart/2005/8/layout/cycle2"/>
    <dgm:cxn modelId="{3DE00537-ABF8-48DF-9E30-0E1614EA955B}" type="presParOf" srcId="{81A32803-0BA5-483F-94CF-F96F8EA63138}" destId="{1E153015-4F10-4FA5-954F-99FFC7BD3B8E}" srcOrd="0" destOrd="0" presId="urn:microsoft.com/office/officeart/2005/8/layout/cycle2"/>
    <dgm:cxn modelId="{AFC425F3-2CE9-4731-A7E5-641774333261}" type="presParOf" srcId="{81A32803-0BA5-483F-94CF-F96F8EA63138}" destId="{7E7D092D-7D66-4519-9E3B-6BAA29333979}" srcOrd="1" destOrd="0" presId="urn:microsoft.com/office/officeart/2005/8/layout/cycle2"/>
    <dgm:cxn modelId="{748385BA-BABB-4873-9241-E59055243002}" type="presParOf" srcId="{7E7D092D-7D66-4519-9E3B-6BAA29333979}" destId="{B423880A-608B-4C2A-9841-7D14B70A14AB}" srcOrd="0" destOrd="0" presId="urn:microsoft.com/office/officeart/2005/8/layout/cycle2"/>
    <dgm:cxn modelId="{D665A409-43E1-46AC-97C1-EDCAA3ABB8FC}" type="presParOf" srcId="{81A32803-0BA5-483F-94CF-F96F8EA63138}" destId="{1DC273DE-8B93-4360-B4DF-70CD45E14E6C}" srcOrd="2" destOrd="0" presId="urn:microsoft.com/office/officeart/2005/8/layout/cycle2"/>
    <dgm:cxn modelId="{F8C6D020-F409-44DF-9F58-A562C2E7FA92}" type="presParOf" srcId="{81A32803-0BA5-483F-94CF-F96F8EA63138}" destId="{561AD8B6-8129-444C-8892-F0E5F786499A}" srcOrd="3" destOrd="0" presId="urn:microsoft.com/office/officeart/2005/8/layout/cycle2"/>
    <dgm:cxn modelId="{4315B97C-C539-44BA-9654-1997AB7C51E9}" type="presParOf" srcId="{561AD8B6-8129-444C-8892-F0E5F786499A}" destId="{09C09E08-F640-420D-8FA0-1DFBBE6EAF5D}" srcOrd="0" destOrd="0" presId="urn:microsoft.com/office/officeart/2005/8/layout/cycle2"/>
    <dgm:cxn modelId="{70E1A96A-6ABB-42B9-908C-7449FF45807B}" type="presParOf" srcId="{81A32803-0BA5-483F-94CF-F96F8EA63138}" destId="{DAE9F862-652D-4825-A086-96F4F6201530}" srcOrd="4" destOrd="0" presId="urn:microsoft.com/office/officeart/2005/8/layout/cycle2"/>
    <dgm:cxn modelId="{0B7F21BC-CCEE-4CBD-9B1E-C7265795E09F}" type="presParOf" srcId="{81A32803-0BA5-483F-94CF-F96F8EA63138}" destId="{AB95431E-BEF5-45B7-830F-9B3D5E61B19B}" srcOrd="5" destOrd="0" presId="urn:microsoft.com/office/officeart/2005/8/layout/cycle2"/>
    <dgm:cxn modelId="{A88AD1A7-4CCB-475B-AE5A-B4775361E8FA}" type="presParOf" srcId="{AB95431E-BEF5-45B7-830F-9B3D5E61B19B}" destId="{C7D5EA59-1306-49D6-8CBB-2E6022C8FF6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655C7B2-6D3C-4909-98E6-41E5200EB81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CE4A84-CC6B-4A29-8F33-C80FBC7C0AC7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Prepare: </a:t>
          </a:r>
          <a:r>
            <a:rPr lang="en-US" sz="1200" b="1" dirty="0" smtClean="0"/>
            <a:t>Read 2 opposing articles; Analyze &amp; search for other topic knowledge; </a:t>
          </a:r>
        </a:p>
        <a:p>
          <a:pPr rtl="0"/>
          <a:r>
            <a:rPr lang="en-US" sz="1200" b="1" dirty="0" smtClean="0"/>
            <a:t>Make notes of </a:t>
          </a:r>
          <a:r>
            <a:rPr lang="en-US" sz="1200" b="1" baseline="0" dirty="0" smtClean="0"/>
            <a:t>article </a:t>
          </a:r>
          <a:r>
            <a:rPr lang="en-US" sz="1200" b="1" dirty="0" smtClean="0"/>
            <a:t>vocabulary – add to list</a:t>
          </a:r>
          <a:endParaRPr lang="en-US" sz="1200" b="1" dirty="0"/>
        </a:p>
      </dgm:t>
    </dgm:pt>
    <dgm:pt modelId="{4FCD101C-43F0-40C1-AED3-15C75C2970A6}" type="parTrans" cxnId="{8FF49765-1B5A-4713-9C69-B5970D0FC222}">
      <dgm:prSet/>
      <dgm:spPr/>
      <dgm:t>
        <a:bodyPr/>
        <a:lstStyle/>
        <a:p>
          <a:endParaRPr lang="en-GB"/>
        </a:p>
      </dgm:t>
    </dgm:pt>
    <dgm:pt modelId="{80AEDB95-282B-40C6-A6CD-8A3D26759721}" type="sibTrans" cxnId="{8FF49765-1B5A-4713-9C69-B5970D0FC222}">
      <dgm:prSet custT="1"/>
      <dgm:spPr/>
      <dgm:t>
        <a:bodyPr/>
        <a:lstStyle/>
        <a:p>
          <a:endParaRPr lang="en-GB" sz="1200"/>
        </a:p>
      </dgm:t>
    </dgm:pt>
    <dgm:pt modelId="{4DACBD4B-7B13-4149-901E-8271A310051F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Use: </a:t>
          </a:r>
          <a:r>
            <a:rPr lang="en-US" sz="1200" b="1" dirty="0" smtClean="0">
              <a:solidFill>
                <a:schemeClr val="bg1"/>
              </a:solidFill>
            </a:rPr>
            <a:t>Summarize &amp; write my opinion </a:t>
          </a:r>
          <a:r>
            <a:rPr lang="en-US" sz="1200" b="1" dirty="0" smtClean="0"/>
            <a:t>about the article</a:t>
          </a:r>
        </a:p>
        <a:p>
          <a:pPr rtl="0"/>
          <a:r>
            <a:rPr lang="en-US" sz="1200" b="1" baseline="0" dirty="0" smtClean="0"/>
            <a:t>Find synonyms to avoid repetition</a:t>
          </a:r>
        </a:p>
        <a:p>
          <a:pPr rtl="0"/>
          <a:r>
            <a:rPr lang="en-US" sz="1200" b="1" dirty="0" smtClean="0"/>
            <a:t>Rewrite after checking in the writing centre</a:t>
          </a:r>
          <a:endParaRPr lang="en-US" sz="1200" b="1" dirty="0"/>
        </a:p>
      </dgm:t>
    </dgm:pt>
    <dgm:pt modelId="{AE14C88B-15CF-477F-9926-B8FC2F32B0C2}" type="parTrans" cxnId="{6CB06913-3C2B-4235-9379-E7F17197397D}">
      <dgm:prSet/>
      <dgm:spPr/>
      <dgm:t>
        <a:bodyPr/>
        <a:lstStyle/>
        <a:p>
          <a:endParaRPr lang="en-GB"/>
        </a:p>
      </dgm:t>
    </dgm:pt>
    <dgm:pt modelId="{A9652101-BA63-4723-BDFE-3D7C41DA0CB2}" type="sibTrans" cxnId="{6CB06913-3C2B-4235-9379-E7F17197397D}">
      <dgm:prSet custT="1"/>
      <dgm:spPr/>
      <dgm:t>
        <a:bodyPr/>
        <a:lstStyle/>
        <a:p>
          <a:endParaRPr lang="en-GB" sz="1200"/>
        </a:p>
      </dgm:t>
    </dgm:pt>
    <dgm:pt modelId="{D1CC628A-5AEC-4B9B-BEAC-2CE1EEADDC1A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Review:  </a:t>
          </a:r>
          <a:r>
            <a:rPr lang="en-US" sz="1200" b="1" dirty="0" smtClean="0">
              <a:solidFill>
                <a:schemeClr val="bg1"/>
              </a:solidFill>
            </a:rPr>
            <a:t>Check vocab lists at WC; </a:t>
          </a:r>
        </a:p>
        <a:p>
          <a:pPr rtl="0"/>
          <a:r>
            <a:rPr lang="en-US" sz="1200" b="1" dirty="0" smtClean="0">
              <a:solidFill>
                <a:schemeClr val="bg1"/>
              </a:solidFill>
            </a:rPr>
            <a:t> </a:t>
          </a:r>
          <a:r>
            <a:rPr lang="en-US" sz="1200" b="1" dirty="0" smtClean="0"/>
            <a:t>Get WC feedback on writing; </a:t>
          </a:r>
        </a:p>
        <a:p>
          <a:pPr rtl="0"/>
          <a:r>
            <a:rPr lang="en-US" sz="1200" b="1" dirty="0" smtClean="0"/>
            <a:t>Write</a:t>
          </a:r>
          <a:r>
            <a:rPr lang="en-US" sz="1200" b="1" baseline="0" dirty="0" smtClean="0"/>
            <a:t> down new vocabulary from WC visit</a:t>
          </a:r>
          <a:endParaRPr lang="en-US" sz="1200" dirty="0"/>
        </a:p>
      </dgm:t>
    </dgm:pt>
    <dgm:pt modelId="{33384C94-7C78-4528-BBF9-A2DFC768FD71}" type="parTrans" cxnId="{A1A74AD6-4070-4171-997A-87C22B253A7A}">
      <dgm:prSet/>
      <dgm:spPr/>
      <dgm:t>
        <a:bodyPr/>
        <a:lstStyle/>
        <a:p>
          <a:endParaRPr lang="en-GB"/>
        </a:p>
      </dgm:t>
    </dgm:pt>
    <dgm:pt modelId="{17661D42-D88A-434D-B132-AC529AAD68BB}" type="sibTrans" cxnId="{A1A74AD6-4070-4171-997A-87C22B253A7A}">
      <dgm:prSet custT="1"/>
      <dgm:spPr/>
      <dgm:t>
        <a:bodyPr/>
        <a:lstStyle/>
        <a:p>
          <a:endParaRPr lang="en-GB" sz="1200"/>
        </a:p>
      </dgm:t>
    </dgm:pt>
    <dgm:pt modelId="{41A7A8BD-40E4-4E19-A8B6-595869A9165B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Review:  </a:t>
          </a:r>
          <a:r>
            <a:rPr lang="en-US" sz="1200" b="1" dirty="0" smtClean="0">
              <a:solidFill>
                <a:schemeClr val="bg1"/>
              </a:solidFill>
            </a:rPr>
            <a:t>Identify what is good</a:t>
          </a:r>
        </a:p>
        <a:p>
          <a:pPr rtl="0"/>
          <a:r>
            <a:rPr lang="en-US" sz="1200" b="1" dirty="0" smtClean="0">
              <a:solidFill>
                <a:schemeClr val="bg1"/>
              </a:solidFill>
            </a:rPr>
            <a:t>Consider how to recycle it</a:t>
          </a:r>
          <a:endParaRPr lang="en-US" sz="1200" dirty="0"/>
        </a:p>
      </dgm:t>
    </dgm:pt>
    <dgm:pt modelId="{309AE938-8953-430C-91EC-1F2305416E52}" type="parTrans" cxnId="{43B4A78E-7AD3-4B1D-A6DF-3556C1891085}">
      <dgm:prSet/>
      <dgm:spPr/>
      <dgm:t>
        <a:bodyPr/>
        <a:lstStyle/>
        <a:p>
          <a:endParaRPr lang="en-GB"/>
        </a:p>
      </dgm:t>
    </dgm:pt>
    <dgm:pt modelId="{A9355B09-39AE-4B3B-A0D8-2B87133DCB13}" type="sibTrans" cxnId="{43B4A78E-7AD3-4B1D-A6DF-3556C1891085}">
      <dgm:prSet custT="1"/>
      <dgm:spPr/>
      <dgm:t>
        <a:bodyPr/>
        <a:lstStyle/>
        <a:p>
          <a:endParaRPr lang="en-GB" sz="1200"/>
        </a:p>
      </dgm:t>
    </dgm:pt>
    <dgm:pt modelId="{875A6BE2-A66F-4901-8382-489BE743F4CD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Evaluate </a:t>
          </a:r>
          <a:r>
            <a:rPr lang="en-US" sz="1200" b="1" dirty="0" smtClean="0">
              <a:solidFill>
                <a:schemeClr val="bg1"/>
              </a:solidFill>
            </a:rPr>
            <a:t>Review all previous writing</a:t>
          </a:r>
        </a:p>
        <a:p>
          <a:pPr rtl="0"/>
          <a:r>
            <a:rPr lang="en-US" sz="1200" b="1" dirty="0" smtClean="0">
              <a:solidFill>
                <a:schemeClr val="bg1"/>
              </a:solidFill>
            </a:rPr>
            <a:t>Consider progress</a:t>
          </a:r>
          <a:endParaRPr lang="en-US" sz="1200" dirty="0"/>
        </a:p>
      </dgm:t>
    </dgm:pt>
    <dgm:pt modelId="{30F24A38-6FD9-40D7-9BB2-17E157D46D84}" type="parTrans" cxnId="{F61447B1-1423-4F0F-8D36-05D8D41D85C7}">
      <dgm:prSet/>
      <dgm:spPr/>
      <dgm:t>
        <a:bodyPr/>
        <a:lstStyle/>
        <a:p>
          <a:endParaRPr lang="en-GB"/>
        </a:p>
      </dgm:t>
    </dgm:pt>
    <dgm:pt modelId="{0E2111A8-149C-4F7A-826F-5AEB1642A6E2}" type="sibTrans" cxnId="{F61447B1-1423-4F0F-8D36-05D8D41D85C7}">
      <dgm:prSet custT="1"/>
      <dgm:spPr/>
      <dgm:t>
        <a:bodyPr/>
        <a:lstStyle/>
        <a:p>
          <a:endParaRPr lang="en-GB" sz="1200"/>
        </a:p>
      </dgm:t>
    </dgm:pt>
    <dgm:pt modelId="{81A32803-0BA5-483F-94CF-F96F8EA63138}" type="pres">
      <dgm:prSet presAssocID="{6655C7B2-6D3C-4909-98E6-41E5200EB8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153015-4F10-4FA5-954F-99FFC7BD3B8E}" type="pres">
      <dgm:prSet presAssocID="{AACE4A84-CC6B-4A29-8F33-C80FBC7C0AC7}" presName="node" presStyleLbl="node1" presStyleIdx="0" presStyleCnt="5" custScaleX="166463" custScaleY="159942" custRadScaleRad="756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7D092D-7D66-4519-9E3B-6BAA29333979}" type="pres">
      <dgm:prSet presAssocID="{80AEDB95-282B-40C6-A6CD-8A3D26759721}" presName="sibTrans" presStyleLbl="sibTrans2D1" presStyleIdx="0" presStyleCnt="5"/>
      <dgm:spPr/>
      <dgm:t>
        <a:bodyPr/>
        <a:lstStyle/>
        <a:p>
          <a:endParaRPr lang="en-GB"/>
        </a:p>
      </dgm:t>
    </dgm:pt>
    <dgm:pt modelId="{B423880A-608B-4C2A-9841-7D14B70A14AB}" type="pres">
      <dgm:prSet presAssocID="{80AEDB95-282B-40C6-A6CD-8A3D26759721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1DC273DE-8B93-4360-B4DF-70CD45E14E6C}" type="pres">
      <dgm:prSet presAssocID="{4DACBD4B-7B13-4149-901E-8271A310051F}" presName="node" presStyleLbl="node1" presStyleIdx="1" presStyleCnt="5" custScaleX="157100" custScaleY="163836" custRadScaleRad="116077" custRadScaleInc="1356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1AD8B6-8129-444C-8892-F0E5F786499A}" type="pres">
      <dgm:prSet presAssocID="{A9652101-BA63-4723-BDFE-3D7C41DA0CB2}" presName="sibTrans" presStyleLbl="sibTrans2D1" presStyleIdx="1" presStyleCnt="5" custLinFactNeighborX="-29592"/>
      <dgm:spPr/>
      <dgm:t>
        <a:bodyPr/>
        <a:lstStyle/>
        <a:p>
          <a:endParaRPr lang="en-GB"/>
        </a:p>
      </dgm:t>
    </dgm:pt>
    <dgm:pt modelId="{09C09E08-F640-420D-8FA0-1DFBBE6EAF5D}" type="pres">
      <dgm:prSet presAssocID="{A9652101-BA63-4723-BDFE-3D7C41DA0CB2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DAE9F862-652D-4825-A086-96F4F6201530}" type="pres">
      <dgm:prSet presAssocID="{D1CC628A-5AEC-4B9B-BEAC-2CE1EEADDC1A}" presName="node" presStyleLbl="node1" presStyleIdx="2" presStyleCnt="5" custScaleX="162285" custScaleY="154898" custRadScaleRad="93162" custRadScaleInc="2334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95431E-BEF5-45B7-830F-9B3D5E61B19B}" type="pres">
      <dgm:prSet presAssocID="{17661D42-D88A-434D-B132-AC529AAD68BB}" presName="sibTrans" presStyleLbl="sibTrans2D1" presStyleIdx="2" presStyleCnt="5" custAng="10943820" custScaleX="268331"/>
      <dgm:spPr/>
      <dgm:t>
        <a:bodyPr/>
        <a:lstStyle/>
        <a:p>
          <a:endParaRPr lang="en-GB"/>
        </a:p>
      </dgm:t>
    </dgm:pt>
    <dgm:pt modelId="{C7D5EA59-1306-49D6-8CBB-2E6022C8FF67}" type="pres">
      <dgm:prSet presAssocID="{17661D42-D88A-434D-B132-AC529AAD68BB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3BD071E5-CA2C-4752-9299-9A0D48FD3B81}" type="pres">
      <dgm:prSet presAssocID="{41A7A8BD-40E4-4E19-A8B6-595869A9165B}" presName="node" presStyleLbl="node1" presStyleIdx="3" presStyleCnt="5" custRadScaleRad="202876" custRadScaleInc="957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9F8A3C-0047-481B-A938-714C0C556834}" type="pres">
      <dgm:prSet presAssocID="{A9355B09-39AE-4B3B-A0D8-2B87133DCB13}" presName="sibTrans" presStyleLbl="sibTrans2D1" presStyleIdx="3" presStyleCnt="5" custAng="7407252" custScaleX="281875" custLinFactX="100000" custLinFactNeighborX="194291" custLinFactNeighborY="-44594"/>
      <dgm:spPr/>
      <dgm:t>
        <a:bodyPr/>
        <a:lstStyle/>
        <a:p>
          <a:endParaRPr lang="en-GB"/>
        </a:p>
      </dgm:t>
    </dgm:pt>
    <dgm:pt modelId="{E27408CE-B6CF-43A4-BBB1-69542176FC35}" type="pres">
      <dgm:prSet presAssocID="{A9355B09-39AE-4B3B-A0D8-2B87133DCB13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4FB54FE5-9DD2-4F2D-9E69-30B709CD33C2}" type="pres">
      <dgm:prSet presAssocID="{875A6BE2-A66F-4901-8382-489BE743F4CD}" presName="node" presStyleLbl="node1" presStyleIdx="4" presStyleCnt="5" custScaleY="99333" custRadScaleRad="210843" custRadScaleInc="-174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CBA58A-7735-4597-9A2A-D8DDF0E02DF4}" type="pres">
      <dgm:prSet presAssocID="{0E2111A8-149C-4F7A-826F-5AEB1642A6E2}" presName="sibTrans" presStyleLbl="sibTrans2D1" presStyleIdx="4" presStyleCnt="5" custAng="19054196" custScaleX="127296" custLinFactY="36493" custLinFactNeighborX="67212" custLinFactNeighborY="100000"/>
      <dgm:spPr/>
      <dgm:t>
        <a:bodyPr/>
        <a:lstStyle/>
        <a:p>
          <a:endParaRPr lang="en-GB"/>
        </a:p>
      </dgm:t>
    </dgm:pt>
    <dgm:pt modelId="{B378431E-6C42-4367-8277-6AA3C12FA227}" type="pres">
      <dgm:prSet presAssocID="{0E2111A8-149C-4F7A-826F-5AEB1642A6E2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2A8D1359-1B15-4166-B9F5-63B3DD60367E}" type="presOf" srcId="{A9652101-BA63-4723-BDFE-3D7C41DA0CB2}" destId="{561AD8B6-8129-444C-8892-F0E5F786499A}" srcOrd="0" destOrd="0" presId="urn:microsoft.com/office/officeart/2005/8/layout/cycle2"/>
    <dgm:cxn modelId="{8FF49765-1B5A-4713-9C69-B5970D0FC222}" srcId="{6655C7B2-6D3C-4909-98E6-41E5200EB81B}" destId="{AACE4A84-CC6B-4A29-8F33-C80FBC7C0AC7}" srcOrd="0" destOrd="0" parTransId="{4FCD101C-43F0-40C1-AED3-15C75C2970A6}" sibTransId="{80AEDB95-282B-40C6-A6CD-8A3D26759721}"/>
    <dgm:cxn modelId="{881102D9-9FD6-4771-946A-D67AC0F8F1BE}" type="presOf" srcId="{41A7A8BD-40E4-4E19-A8B6-595869A9165B}" destId="{3BD071E5-CA2C-4752-9299-9A0D48FD3B81}" srcOrd="0" destOrd="0" presId="urn:microsoft.com/office/officeart/2005/8/layout/cycle2"/>
    <dgm:cxn modelId="{BF3DB9C8-1586-488F-B41E-26E0EFFEB9F5}" type="presOf" srcId="{875A6BE2-A66F-4901-8382-489BE743F4CD}" destId="{4FB54FE5-9DD2-4F2D-9E69-30B709CD33C2}" srcOrd="0" destOrd="0" presId="urn:microsoft.com/office/officeart/2005/8/layout/cycle2"/>
    <dgm:cxn modelId="{E5F60DED-4E6B-43C3-8EE2-0F00761BEC9E}" type="presOf" srcId="{0E2111A8-149C-4F7A-826F-5AEB1642A6E2}" destId="{A2CBA58A-7735-4597-9A2A-D8DDF0E02DF4}" srcOrd="0" destOrd="0" presId="urn:microsoft.com/office/officeart/2005/8/layout/cycle2"/>
    <dgm:cxn modelId="{43B4A78E-7AD3-4B1D-A6DF-3556C1891085}" srcId="{6655C7B2-6D3C-4909-98E6-41E5200EB81B}" destId="{41A7A8BD-40E4-4E19-A8B6-595869A9165B}" srcOrd="3" destOrd="0" parTransId="{309AE938-8953-430C-91EC-1F2305416E52}" sibTransId="{A9355B09-39AE-4B3B-A0D8-2B87133DCB13}"/>
    <dgm:cxn modelId="{988C4A93-95B1-43AD-BDB5-FD13D0F5122A}" type="presOf" srcId="{6655C7B2-6D3C-4909-98E6-41E5200EB81B}" destId="{81A32803-0BA5-483F-94CF-F96F8EA63138}" srcOrd="0" destOrd="0" presId="urn:microsoft.com/office/officeart/2005/8/layout/cycle2"/>
    <dgm:cxn modelId="{F61447B1-1423-4F0F-8D36-05D8D41D85C7}" srcId="{6655C7B2-6D3C-4909-98E6-41E5200EB81B}" destId="{875A6BE2-A66F-4901-8382-489BE743F4CD}" srcOrd="4" destOrd="0" parTransId="{30F24A38-6FD9-40D7-9BB2-17E157D46D84}" sibTransId="{0E2111A8-149C-4F7A-826F-5AEB1642A6E2}"/>
    <dgm:cxn modelId="{A1A74AD6-4070-4171-997A-87C22B253A7A}" srcId="{6655C7B2-6D3C-4909-98E6-41E5200EB81B}" destId="{D1CC628A-5AEC-4B9B-BEAC-2CE1EEADDC1A}" srcOrd="2" destOrd="0" parTransId="{33384C94-7C78-4528-BBF9-A2DFC768FD71}" sibTransId="{17661D42-D88A-434D-B132-AC529AAD68BB}"/>
    <dgm:cxn modelId="{6CB06913-3C2B-4235-9379-E7F17197397D}" srcId="{6655C7B2-6D3C-4909-98E6-41E5200EB81B}" destId="{4DACBD4B-7B13-4149-901E-8271A310051F}" srcOrd="1" destOrd="0" parTransId="{AE14C88B-15CF-477F-9926-B8FC2F32B0C2}" sibTransId="{A9652101-BA63-4723-BDFE-3D7C41DA0CB2}"/>
    <dgm:cxn modelId="{D02BDC4A-18A0-4249-B1F1-D39D4B7DEBF7}" type="presOf" srcId="{A9355B09-39AE-4B3B-A0D8-2B87133DCB13}" destId="{649F8A3C-0047-481B-A938-714C0C556834}" srcOrd="0" destOrd="0" presId="urn:microsoft.com/office/officeart/2005/8/layout/cycle2"/>
    <dgm:cxn modelId="{AF4DE823-2001-4ECC-BDD3-B44BB3A347A6}" type="presOf" srcId="{A9355B09-39AE-4B3B-A0D8-2B87133DCB13}" destId="{E27408CE-B6CF-43A4-BBB1-69542176FC35}" srcOrd="1" destOrd="0" presId="urn:microsoft.com/office/officeart/2005/8/layout/cycle2"/>
    <dgm:cxn modelId="{AE07E3AE-1673-4DEE-A309-27F66ACB0ABB}" type="presOf" srcId="{4DACBD4B-7B13-4149-901E-8271A310051F}" destId="{1DC273DE-8B93-4360-B4DF-70CD45E14E6C}" srcOrd="0" destOrd="0" presId="urn:microsoft.com/office/officeart/2005/8/layout/cycle2"/>
    <dgm:cxn modelId="{FCC1E94C-4BCA-457E-AC5C-67211B60E566}" type="presOf" srcId="{0E2111A8-149C-4F7A-826F-5AEB1642A6E2}" destId="{B378431E-6C42-4367-8277-6AA3C12FA227}" srcOrd="1" destOrd="0" presId="urn:microsoft.com/office/officeart/2005/8/layout/cycle2"/>
    <dgm:cxn modelId="{C9D23D0A-02B2-47B6-A18D-DC43F7766CE4}" type="presOf" srcId="{AACE4A84-CC6B-4A29-8F33-C80FBC7C0AC7}" destId="{1E153015-4F10-4FA5-954F-99FFC7BD3B8E}" srcOrd="0" destOrd="0" presId="urn:microsoft.com/office/officeart/2005/8/layout/cycle2"/>
    <dgm:cxn modelId="{63F0B96D-6764-4CCC-993C-20A0ECFDE27F}" type="presOf" srcId="{D1CC628A-5AEC-4B9B-BEAC-2CE1EEADDC1A}" destId="{DAE9F862-652D-4825-A086-96F4F6201530}" srcOrd="0" destOrd="0" presId="urn:microsoft.com/office/officeart/2005/8/layout/cycle2"/>
    <dgm:cxn modelId="{5A6F9423-A573-4C67-ADE4-5AD5FEADE6AD}" type="presOf" srcId="{A9652101-BA63-4723-BDFE-3D7C41DA0CB2}" destId="{09C09E08-F640-420D-8FA0-1DFBBE6EAF5D}" srcOrd="1" destOrd="0" presId="urn:microsoft.com/office/officeart/2005/8/layout/cycle2"/>
    <dgm:cxn modelId="{63FB90C9-47BC-42DD-BE64-880FC0A838CA}" type="presOf" srcId="{17661D42-D88A-434D-B132-AC529AAD68BB}" destId="{AB95431E-BEF5-45B7-830F-9B3D5E61B19B}" srcOrd="0" destOrd="0" presId="urn:microsoft.com/office/officeart/2005/8/layout/cycle2"/>
    <dgm:cxn modelId="{EB7E1CA5-A892-4615-AA33-0D40AB62750B}" type="presOf" srcId="{80AEDB95-282B-40C6-A6CD-8A3D26759721}" destId="{B423880A-608B-4C2A-9841-7D14B70A14AB}" srcOrd="1" destOrd="0" presId="urn:microsoft.com/office/officeart/2005/8/layout/cycle2"/>
    <dgm:cxn modelId="{ADF4E3A0-0D83-4FF3-A0C2-14F40A6CAC73}" type="presOf" srcId="{17661D42-D88A-434D-B132-AC529AAD68BB}" destId="{C7D5EA59-1306-49D6-8CBB-2E6022C8FF67}" srcOrd="1" destOrd="0" presId="urn:microsoft.com/office/officeart/2005/8/layout/cycle2"/>
    <dgm:cxn modelId="{B9421B82-24E2-47FB-9841-2679A3B3BC5C}" type="presOf" srcId="{80AEDB95-282B-40C6-A6CD-8A3D26759721}" destId="{7E7D092D-7D66-4519-9E3B-6BAA29333979}" srcOrd="0" destOrd="0" presId="urn:microsoft.com/office/officeart/2005/8/layout/cycle2"/>
    <dgm:cxn modelId="{EA6096CD-BF7E-4A2D-B390-2F468B602FD4}" type="presParOf" srcId="{81A32803-0BA5-483F-94CF-F96F8EA63138}" destId="{1E153015-4F10-4FA5-954F-99FFC7BD3B8E}" srcOrd="0" destOrd="0" presId="urn:microsoft.com/office/officeart/2005/8/layout/cycle2"/>
    <dgm:cxn modelId="{0277084A-2D80-40C9-8574-CE88FFAD0A0F}" type="presParOf" srcId="{81A32803-0BA5-483F-94CF-F96F8EA63138}" destId="{7E7D092D-7D66-4519-9E3B-6BAA29333979}" srcOrd="1" destOrd="0" presId="urn:microsoft.com/office/officeart/2005/8/layout/cycle2"/>
    <dgm:cxn modelId="{3F659792-0F29-4062-B679-13C1AE3F5498}" type="presParOf" srcId="{7E7D092D-7D66-4519-9E3B-6BAA29333979}" destId="{B423880A-608B-4C2A-9841-7D14B70A14AB}" srcOrd="0" destOrd="0" presId="urn:microsoft.com/office/officeart/2005/8/layout/cycle2"/>
    <dgm:cxn modelId="{BEBB452F-0A2E-4945-B41E-FCDDB69F738C}" type="presParOf" srcId="{81A32803-0BA5-483F-94CF-F96F8EA63138}" destId="{1DC273DE-8B93-4360-B4DF-70CD45E14E6C}" srcOrd="2" destOrd="0" presId="urn:microsoft.com/office/officeart/2005/8/layout/cycle2"/>
    <dgm:cxn modelId="{04294A3D-5FF8-42A7-906F-4DC902F6CD53}" type="presParOf" srcId="{81A32803-0BA5-483F-94CF-F96F8EA63138}" destId="{561AD8B6-8129-444C-8892-F0E5F786499A}" srcOrd="3" destOrd="0" presId="urn:microsoft.com/office/officeart/2005/8/layout/cycle2"/>
    <dgm:cxn modelId="{34324A51-A92B-4E73-BB22-E26B98CBB161}" type="presParOf" srcId="{561AD8B6-8129-444C-8892-F0E5F786499A}" destId="{09C09E08-F640-420D-8FA0-1DFBBE6EAF5D}" srcOrd="0" destOrd="0" presId="urn:microsoft.com/office/officeart/2005/8/layout/cycle2"/>
    <dgm:cxn modelId="{5A921DC9-25E8-40E5-9C77-0D46582C34EC}" type="presParOf" srcId="{81A32803-0BA5-483F-94CF-F96F8EA63138}" destId="{DAE9F862-652D-4825-A086-96F4F6201530}" srcOrd="4" destOrd="0" presId="urn:microsoft.com/office/officeart/2005/8/layout/cycle2"/>
    <dgm:cxn modelId="{94D83BC3-035D-4181-B404-58E169412726}" type="presParOf" srcId="{81A32803-0BA5-483F-94CF-F96F8EA63138}" destId="{AB95431E-BEF5-45B7-830F-9B3D5E61B19B}" srcOrd="5" destOrd="0" presId="urn:microsoft.com/office/officeart/2005/8/layout/cycle2"/>
    <dgm:cxn modelId="{9E690D6D-865A-4FE1-B42A-FA4069CEA924}" type="presParOf" srcId="{AB95431E-BEF5-45B7-830F-9B3D5E61B19B}" destId="{C7D5EA59-1306-49D6-8CBB-2E6022C8FF67}" srcOrd="0" destOrd="0" presId="urn:microsoft.com/office/officeart/2005/8/layout/cycle2"/>
    <dgm:cxn modelId="{57355718-6896-4DDF-A8C4-42AEE0DD9FF3}" type="presParOf" srcId="{81A32803-0BA5-483F-94CF-F96F8EA63138}" destId="{3BD071E5-CA2C-4752-9299-9A0D48FD3B81}" srcOrd="6" destOrd="0" presId="urn:microsoft.com/office/officeart/2005/8/layout/cycle2"/>
    <dgm:cxn modelId="{E26E2283-3A19-4DC8-80A2-DABEFB5C2E9F}" type="presParOf" srcId="{81A32803-0BA5-483F-94CF-F96F8EA63138}" destId="{649F8A3C-0047-481B-A938-714C0C556834}" srcOrd="7" destOrd="0" presId="urn:microsoft.com/office/officeart/2005/8/layout/cycle2"/>
    <dgm:cxn modelId="{81C38515-9931-478E-9D07-E8069D5E092D}" type="presParOf" srcId="{649F8A3C-0047-481B-A938-714C0C556834}" destId="{E27408CE-B6CF-43A4-BBB1-69542176FC35}" srcOrd="0" destOrd="0" presId="urn:microsoft.com/office/officeart/2005/8/layout/cycle2"/>
    <dgm:cxn modelId="{BF3F0A9F-A8C6-45A8-A5B7-74F55CC9F252}" type="presParOf" srcId="{81A32803-0BA5-483F-94CF-F96F8EA63138}" destId="{4FB54FE5-9DD2-4F2D-9E69-30B709CD33C2}" srcOrd="8" destOrd="0" presId="urn:microsoft.com/office/officeart/2005/8/layout/cycle2"/>
    <dgm:cxn modelId="{9D8BCBF8-FFD5-4C82-AAEB-764423A6B9DD}" type="presParOf" srcId="{81A32803-0BA5-483F-94CF-F96F8EA63138}" destId="{A2CBA58A-7735-4597-9A2A-D8DDF0E02DF4}" srcOrd="9" destOrd="0" presId="urn:microsoft.com/office/officeart/2005/8/layout/cycle2"/>
    <dgm:cxn modelId="{3CD7424B-3F08-405F-834A-1CB83E3ADB45}" type="presParOf" srcId="{A2CBA58A-7735-4597-9A2A-D8DDF0E02DF4}" destId="{B378431E-6C42-4367-8277-6AA3C12FA22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655C7B2-6D3C-4909-98E6-41E5200EB81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CE4A84-CC6B-4A29-8F33-C80FBC7C0AC7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Prepare: </a:t>
          </a:r>
          <a:r>
            <a:rPr lang="en-US" sz="1200" b="1" dirty="0" smtClean="0"/>
            <a:t>Read 2 opposing articles; Analyze &amp; search for other topic knowledge; </a:t>
          </a:r>
        </a:p>
        <a:p>
          <a:pPr rtl="0"/>
          <a:r>
            <a:rPr lang="en-US" sz="1200" b="1" dirty="0" smtClean="0"/>
            <a:t>Make notes of </a:t>
          </a:r>
          <a:r>
            <a:rPr lang="en-US" sz="1200" b="1" baseline="0" dirty="0" smtClean="0"/>
            <a:t>article </a:t>
          </a:r>
          <a:r>
            <a:rPr lang="en-US" sz="1200" b="1" dirty="0" smtClean="0"/>
            <a:t>vocabulary – add to list</a:t>
          </a:r>
          <a:endParaRPr lang="en-US" sz="1200" b="1" dirty="0"/>
        </a:p>
      </dgm:t>
    </dgm:pt>
    <dgm:pt modelId="{4FCD101C-43F0-40C1-AED3-15C75C2970A6}" type="parTrans" cxnId="{8FF49765-1B5A-4713-9C69-B5970D0FC222}">
      <dgm:prSet/>
      <dgm:spPr/>
      <dgm:t>
        <a:bodyPr/>
        <a:lstStyle/>
        <a:p>
          <a:endParaRPr lang="en-GB"/>
        </a:p>
      </dgm:t>
    </dgm:pt>
    <dgm:pt modelId="{80AEDB95-282B-40C6-A6CD-8A3D26759721}" type="sibTrans" cxnId="{8FF49765-1B5A-4713-9C69-B5970D0FC222}">
      <dgm:prSet custT="1"/>
      <dgm:spPr/>
      <dgm:t>
        <a:bodyPr/>
        <a:lstStyle/>
        <a:p>
          <a:endParaRPr lang="en-GB" sz="1200"/>
        </a:p>
      </dgm:t>
    </dgm:pt>
    <dgm:pt modelId="{4DACBD4B-7B13-4149-901E-8271A310051F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Use: </a:t>
          </a:r>
          <a:r>
            <a:rPr lang="en-US" sz="1200" b="1" dirty="0" smtClean="0">
              <a:solidFill>
                <a:schemeClr val="bg1"/>
              </a:solidFill>
            </a:rPr>
            <a:t>Summarize &amp; write my opinion </a:t>
          </a:r>
          <a:r>
            <a:rPr lang="en-US" sz="1200" b="1" dirty="0" smtClean="0"/>
            <a:t>about the article</a:t>
          </a:r>
        </a:p>
        <a:p>
          <a:pPr rtl="0"/>
          <a:r>
            <a:rPr lang="en-US" sz="1200" b="1" baseline="0" dirty="0" smtClean="0"/>
            <a:t>Find synonyms to avoid repetition</a:t>
          </a:r>
        </a:p>
        <a:p>
          <a:pPr rtl="0"/>
          <a:r>
            <a:rPr lang="en-US" sz="1200" b="1" dirty="0" smtClean="0"/>
            <a:t>Rewrite after checking in the writing centre</a:t>
          </a:r>
          <a:endParaRPr lang="en-US" sz="1200" b="1" dirty="0"/>
        </a:p>
      </dgm:t>
    </dgm:pt>
    <dgm:pt modelId="{AE14C88B-15CF-477F-9926-B8FC2F32B0C2}" type="parTrans" cxnId="{6CB06913-3C2B-4235-9379-E7F17197397D}">
      <dgm:prSet/>
      <dgm:spPr/>
      <dgm:t>
        <a:bodyPr/>
        <a:lstStyle/>
        <a:p>
          <a:endParaRPr lang="en-GB"/>
        </a:p>
      </dgm:t>
    </dgm:pt>
    <dgm:pt modelId="{A9652101-BA63-4723-BDFE-3D7C41DA0CB2}" type="sibTrans" cxnId="{6CB06913-3C2B-4235-9379-E7F17197397D}">
      <dgm:prSet custT="1"/>
      <dgm:spPr/>
      <dgm:t>
        <a:bodyPr/>
        <a:lstStyle/>
        <a:p>
          <a:endParaRPr lang="en-GB" sz="1200"/>
        </a:p>
      </dgm:t>
    </dgm:pt>
    <dgm:pt modelId="{D1CC628A-5AEC-4B9B-BEAC-2CE1EEADDC1A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Review:  </a:t>
          </a:r>
          <a:r>
            <a:rPr lang="en-US" sz="1200" b="1" dirty="0" smtClean="0">
              <a:solidFill>
                <a:schemeClr val="bg1"/>
              </a:solidFill>
            </a:rPr>
            <a:t>Check vocab lists at WC; </a:t>
          </a:r>
        </a:p>
        <a:p>
          <a:pPr rtl="0"/>
          <a:r>
            <a:rPr lang="en-US" sz="1200" b="1" dirty="0" smtClean="0">
              <a:solidFill>
                <a:schemeClr val="bg1"/>
              </a:solidFill>
            </a:rPr>
            <a:t> </a:t>
          </a:r>
          <a:r>
            <a:rPr lang="en-US" sz="1200" b="1" dirty="0" smtClean="0"/>
            <a:t>Get WC feedback on writing; </a:t>
          </a:r>
        </a:p>
        <a:p>
          <a:pPr rtl="0"/>
          <a:r>
            <a:rPr lang="en-US" sz="1200" b="1" dirty="0" smtClean="0"/>
            <a:t>Write</a:t>
          </a:r>
          <a:r>
            <a:rPr lang="en-US" sz="1200" b="1" baseline="0" dirty="0" smtClean="0"/>
            <a:t> down new vocabulary from WC visit</a:t>
          </a:r>
          <a:endParaRPr lang="en-US" sz="1200" dirty="0"/>
        </a:p>
      </dgm:t>
    </dgm:pt>
    <dgm:pt modelId="{33384C94-7C78-4528-BBF9-A2DFC768FD71}" type="parTrans" cxnId="{A1A74AD6-4070-4171-997A-87C22B253A7A}">
      <dgm:prSet/>
      <dgm:spPr/>
      <dgm:t>
        <a:bodyPr/>
        <a:lstStyle/>
        <a:p>
          <a:endParaRPr lang="en-GB"/>
        </a:p>
      </dgm:t>
    </dgm:pt>
    <dgm:pt modelId="{17661D42-D88A-434D-B132-AC529AAD68BB}" type="sibTrans" cxnId="{A1A74AD6-4070-4171-997A-87C22B253A7A}">
      <dgm:prSet custT="1"/>
      <dgm:spPr/>
      <dgm:t>
        <a:bodyPr/>
        <a:lstStyle/>
        <a:p>
          <a:endParaRPr lang="en-GB" sz="1200"/>
        </a:p>
      </dgm:t>
    </dgm:pt>
    <dgm:pt modelId="{41A7A8BD-40E4-4E19-A8B6-595869A9165B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Review:  </a:t>
          </a:r>
          <a:r>
            <a:rPr lang="en-US" sz="1200" b="1" dirty="0" smtClean="0">
              <a:solidFill>
                <a:schemeClr val="bg1"/>
              </a:solidFill>
            </a:rPr>
            <a:t>Identify what is good</a:t>
          </a:r>
        </a:p>
        <a:p>
          <a:pPr rtl="0"/>
          <a:r>
            <a:rPr lang="en-US" sz="1200" b="1" dirty="0" smtClean="0">
              <a:solidFill>
                <a:schemeClr val="bg1"/>
              </a:solidFill>
            </a:rPr>
            <a:t>Consider how to recycle it</a:t>
          </a:r>
          <a:endParaRPr lang="en-US" sz="1200" dirty="0"/>
        </a:p>
      </dgm:t>
    </dgm:pt>
    <dgm:pt modelId="{309AE938-8953-430C-91EC-1F2305416E52}" type="parTrans" cxnId="{43B4A78E-7AD3-4B1D-A6DF-3556C1891085}">
      <dgm:prSet/>
      <dgm:spPr/>
      <dgm:t>
        <a:bodyPr/>
        <a:lstStyle/>
        <a:p>
          <a:endParaRPr lang="en-GB"/>
        </a:p>
      </dgm:t>
    </dgm:pt>
    <dgm:pt modelId="{A9355B09-39AE-4B3B-A0D8-2B87133DCB13}" type="sibTrans" cxnId="{43B4A78E-7AD3-4B1D-A6DF-3556C1891085}">
      <dgm:prSet custT="1"/>
      <dgm:spPr/>
      <dgm:t>
        <a:bodyPr/>
        <a:lstStyle/>
        <a:p>
          <a:endParaRPr lang="en-GB" sz="1200"/>
        </a:p>
      </dgm:t>
    </dgm:pt>
    <dgm:pt modelId="{875A6BE2-A66F-4901-8382-489BE743F4CD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Evaluate </a:t>
          </a:r>
          <a:r>
            <a:rPr lang="en-US" sz="1200" b="1" dirty="0" smtClean="0">
              <a:solidFill>
                <a:schemeClr val="bg1"/>
              </a:solidFill>
            </a:rPr>
            <a:t>Review all previous writing</a:t>
          </a:r>
        </a:p>
        <a:p>
          <a:pPr rtl="0"/>
          <a:r>
            <a:rPr lang="en-US" sz="1200" b="1" dirty="0" smtClean="0">
              <a:solidFill>
                <a:schemeClr val="bg1"/>
              </a:solidFill>
            </a:rPr>
            <a:t>Consider progress</a:t>
          </a:r>
          <a:endParaRPr lang="en-US" sz="1200" dirty="0"/>
        </a:p>
      </dgm:t>
    </dgm:pt>
    <dgm:pt modelId="{30F24A38-6FD9-40D7-9BB2-17E157D46D84}" type="parTrans" cxnId="{F61447B1-1423-4F0F-8D36-05D8D41D85C7}">
      <dgm:prSet/>
      <dgm:spPr/>
      <dgm:t>
        <a:bodyPr/>
        <a:lstStyle/>
        <a:p>
          <a:endParaRPr lang="en-GB"/>
        </a:p>
      </dgm:t>
    </dgm:pt>
    <dgm:pt modelId="{0E2111A8-149C-4F7A-826F-5AEB1642A6E2}" type="sibTrans" cxnId="{F61447B1-1423-4F0F-8D36-05D8D41D85C7}">
      <dgm:prSet custT="1"/>
      <dgm:spPr/>
      <dgm:t>
        <a:bodyPr/>
        <a:lstStyle/>
        <a:p>
          <a:endParaRPr lang="en-GB" sz="1200"/>
        </a:p>
      </dgm:t>
    </dgm:pt>
    <dgm:pt modelId="{731830E6-62FC-4EFB-9517-AB2747180BF1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Prepare:  </a:t>
          </a:r>
          <a:r>
            <a:rPr lang="en-US" sz="1200" b="1" dirty="0" smtClean="0">
              <a:solidFill>
                <a:schemeClr val="bg1"/>
              </a:solidFill>
            </a:rPr>
            <a:t>Outline &amp; schedule the work required</a:t>
          </a:r>
          <a:endParaRPr lang="en-US" sz="1200" dirty="0"/>
        </a:p>
      </dgm:t>
    </dgm:pt>
    <dgm:pt modelId="{9699ED6A-83DD-4812-BD3D-94C71AF43027}" type="parTrans" cxnId="{315C27E2-D634-4BE6-AA6C-007C8BC8E7D0}">
      <dgm:prSet/>
      <dgm:spPr/>
      <dgm:t>
        <a:bodyPr/>
        <a:lstStyle/>
        <a:p>
          <a:endParaRPr lang="en-GB"/>
        </a:p>
      </dgm:t>
    </dgm:pt>
    <dgm:pt modelId="{66045F88-77DB-4C45-9368-AD6D1C41250E}" type="sibTrans" cxnId="{315C27E2-D634-4BE6-AA6C-007C8BC8E7D0}">
      <dgm:prSet custT="1"/>
      <dgm:spPr/>
      <dgm:t>
        <a:bodyPr/>
        <a:lstStyle/>
        <a:p>
          <a:endParaRPr lang="en-GB" sz="1200"/>
        </a:p>
      </dgm:t>
    </dgm:pt>
    <dgm:pt modelId="{81A32803-0BA5-483F-94CF-F96F8EA63138}" type="pres">
      <dgm:prSet presAssocID="{6655C7B2-6D3C-4909-98E6-41E5200EB8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153015-4F10-4FA5-954F-99FFC7BD3B8E}" type="pres">
      <dgm:prSet presAssocID="{AACE4A84-CC6B-4A29-8F33-C80FBC7C0AC7}" presName="node" presStyleLbl="node1" presStyleIdx="0" presStyleCnt="6" custScaleX="211742" custScaleY="197197" custRadScaleRad="80673" custRadScaleInc="366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7D092D-7D66-4519-9E3B-6BAA29333979}" type="pres">
      <dgm:prSet presAssocID="{80AEDB95-282B-40C6-A6CD-8A3D26759721}" presName="sibTrans" presStyleLbl="sibTrans2D1" presStyleIdx="0" presStyleCnt="6" custScaleX="255003" custLinFactNeighborX="-1048" custLinFactNeighborY="-26916"/>
      <dgm:spPr/>
      <dgm:t>
        <a:bodyPr/>
        <a:lstStyle/>
        <a:p>
          <a:endParaRPr lang="en-GB"/>
        </a:p>
      </dgm:t>
    </dgm:pt>
    <dgm:pt modelId="{B423880A-608B-4C2A-9841-7D14B70A14AB}" type="pres">
      <dgm:prSet presAssocID="{80AEDB95-282B-40C6-A6CD-8A3D26759721}" presName="connectorText" presStyleLbl="sibTrans2D1" presStyleIdx="0" presStyleCnt="6"/>
      <dgm:spPr/>
      <dgm:t>
        <a:bodyPr/>
        <a:lstStyle/>
        <a:p>
          <a:endParaRPr lang="en-GB"/>
        </a:p>
      </dgm:t>
    </dgm:pt>
    <dgm:pt modelId="{1DC273DE-8B93-4360-B4DF-70CD45E14E6C}" type="pres">
      <dgm:prSet presAssocID="{4DACBD4B-7B13-4149-901E-8271A310051F}" presName="node" presStyleLbl="node1" presStyleIdx="1" presStyleCnt="6" custScaleX="195409" custScaleY="191870" custRadScaleRad="126648" custRadScaleInc="1858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1AD8B6-8129-444C-8892-F0E5F786499A}" type="pres">
      <dgm:prSet presAssocID="{A9652101-BA63-4723-BDFE-3D7C41DA0CB2}" presName="sibTrans" presStyleLbl="sibTrans2D1" presStyleIdx="1" presStyleCnt="6" custScaleX="223766" custLinFactNeighborX="8922" custLinFactNeighborY="-1952"/>
      <dgm:spPr/>
      <dgm:t>
        <a:bodyPr/>
        <a:lstStyle/>
        <a:p>
          <a:endParaRPr lang="en-GB"/>
        </a:p>
      </dgm:t>
    </dgm:pt>
    <dgm:pt modelId="{09C09E08-F640-420D-8FA0-1DFBBE6EAF5D}" type="pres">
      <dgm:prSet presAssocID="{A9652101-BA63-4723-BDFE-3D7C41DA0CB2}" presName="connectorText" presStyleLbl="sibTrans2D1" presStyleIdx="1" presStyleCnt="6"/>
      <dgm:spPr/>
      <dgm:t>
        <a:bodyPr/>
        <a:lstStyle/>
        <a:p>
          <a:endParaRPr lang="en-GB"/>
        </a:p>
      </dgm:t>
    </dgm:pt>
    <dgm:pt modelId="{DAE9F862-652D-4825-A086-96F4F6201530}" type="pres">
      <dgm:prSet presAssocID="{D1CC628A-5AEC-4B9B-BEAC-2CE1EEADDC1A}" presName="node" presStyleLbl="node1" presStyleIdx="2" presStyleCnt="6" custScaleX="181376" custScaleY="186910" custRadScaleRad="83312" custRadScaleInc="3481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95431E-BEF5-45B7-830F-9B3D5E61B19B}" type="pres">
      <dgm:prSet presAssocID="{17661D42-D88A-434D-B132-AC529AAD68BB}" presName="sibTrans" presStyleLbl="sibTrans2D1" presStyleIdx="2" presStyleCnt="6" custAng="10943820" custScaleX="268331"/>
      <dgm:spPr/>
      <dgm:t>
        <a:bodyPr/>
        <a:lstStyle/>
        <a:p>
          <a:endParaRPr lang="en-GB"/>
        </a:p>
      </dgm:t>
    </dgm:pt>
    <dgm:pt modelId="{C7D5EA59-1306-49D6-8CBB-2E6022C8FF67}" type="pres">
      <dgm:prSet presAssocID="{17661D42-D88A-434D-B132-AC529AAD68BB}" presName="connectorText" presStyleLbl="sibTrans2D1" presStyleIdx="2" presStyleCnt="6"/>
      <dgm:spPr/>
      <dgm:t>
        <a:bodyPr/>
        <a:lstStyle/>
        <a:p>
          <a:endParaRPr lang="en-GB"/>
        </a:p>
      </dgm:t>
    </dgm:pt>
    <dgm:pt modelId="{3BD071E5-CA2C-4752-9299-9A0D48FD3B81}" type="pres">
      <dgm:prSet presAssocID="{41A7A8BD-40E4-4E19-A8B6-595869A9165B}" presName="node" presStyleLbl="node1" presStyleIdx="3" presStyleCnt="6" custScaleX="127785" custScaleY="127784" custRadScaleRad="190932" custRadScaleInc="2294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9F8A3C-0047-481B-A938-714C0C556834}" type="pres">
      <dgm:prSet presAssocID="{A9355B09-39AE-4B3B-A0D8-2B87133DCB13}" presName="sibTrans" presStyleLbl="sibTrans2D1" presStyleIdx="3" presStyleCnt="6" custAng="7407252" custScaleX="824907" custLinFactX="300000" custLinFactNeighborX="344986" custLinFactNeighborY="-87587"/>
      <dgm:spPr/>
      <dgm:t>
        <a:bodyPr/>
        <a:lstStyle/>
        <a:p>
          <a:endParaRPr lang="en-GB"/>
        </a:p>
      </dgm:t>
    </dgm:pt>
    <dgm:pt modelId="{E27408CE-B6CF-43A4-BBB1-69542176FC35}" type="pres">
      <dgm:prSet presAssocID="{A9355B09-39AE-4B3B-A0D8-2B87133DCB13}" presName="connectorText" presStyleLbl="sibTrans2D1" presStyleIdx="3" presStyleCnt="6"/>
      <dgm:spPr/>
      <dgm:t>
        <a:bodyPr/>
        <a:lstStyle/>
        <a:p>
          <a:endParaRPr lang="en-GB"/>
        </a:p>
      </dgm:t>
    </dgm:pt>
    <dgm:pt modelId="{4FB54FE5-9DD2-4F2D-9E69-30B709CD33C2}" type="pres">
      <dgm:prSet presAssocID="{875A6BE2-A66F-4901-8382-489BE743F4CD}" presName="node" presStyleLbl="node1" presStyleIdx="4" presStyleCnt="6" custScaleX="130235" custScaleY="131336" custRadScaleRad="202862" custRadScaleInc="1299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CBA58A-7735-4597-9A2A-D8DDF0E02DF4}" type="pres">
      <dgm:prSet presAssocID="{0E2111A8-149C-4F7A-826F-5AEB1642A6E2}" presName="sibTrans" presStyleLbl="sibTrans2D1" presStyleIdx="4" presStyleCnt="6" custAng="14429199" custFlipHor="1" custScaleX="36227" custLinFactY="23798" custLinFactNeighborX="-22912" custLinFactNeighborY="100000"/>
      <dgm:spPr/>
      <dgm:t>
        <a:bodyPr/>
        <a:lstStyle/>
        <a:p>
          <a:endParaRPr lang="en-GB"/>
        </a:p>
      </dgm:t>
    </dgm:pt>
    <dgm:pt modelId="{B378431E-6C42-4367-8277-6AA3C12FA227}" type="pres">
      <dgm:prSet presAssocID="{0E2111A8-149C-4F7A-826F-5AEB1642A6E2}" presName="connectorText" presStyleLbl="sibTrans2D1" presStyleIdx="4" presStyleCnt="6"/>
      <dgm:spPr/>
      <dgm:t>
        <a:bodyPr/>
        <a:lstStyle/>
        <a:p>
          <a:endParaRPr lang="en-GB"/>
        </a:p>
      </dgm:t>
    </dgm:pt>
    <dgm:pt modelId="{73277C93-778E-42A0-AC05-8132FAE16F72}" type="pres">
      <dgm:prSet presAssocID="{731830E6-62FC-4EFB-9517-AB2747180BF1}" presName="node" presStyleLbl="node1" presStyleIdx="5" presStyleCnt="6" custScaleX="137613" custScaleY="139463" custRadScaleRad="195243" custRadScaleInc="4042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CD81E5-AA5C-4312-A454-5071C21D03C0}" type="pres">
      <dgm:prSet presAssocID="{66045F88-77DB-4C45-9368-AD6D1C41250E}" presName="sibTrans" presStyleLbl="sibTrans2D1" presStyleIdx="5" presStyleCnt="6" custAng="20926684" custScaleX="131800" custLinFactNeighborX="-32457" custLinFactNeighborY="-37182"/>
      <dgm:spPr/>
      <dgm:t>
        <a:bodyPr/>
        <a:lstStyle/>
        <a:p>
          <a:endParaRPr lang="en-GB"/>
        </a:p>
      </dgm:t>
    </dgm:pt>
    <dgm:pt modelId="{30B2FC2B-2225-49DB-8E06-0DD33ACDD560}" type="pres">
      <dgm:prSet presAssocID="{66045F88-77DB-4C45-9368-AD6D1C41250E}" presName="connectorText" presStyleLbl="sibTrans2D1" presStyleIdx="5" presStyleCnt="6"/>
      <dgm:spPr/>
      <dgm:t>
        <a:bodyPr/>
        <a:lstStyle/>
        <a:p>
          <a:endParaRPr lang="en-GB"/>
        </a:p>
      </dgm:t>
    </dgm:pt>
  </dgm:ptLst>
  <dgm:cxnLst>
    <dgm:cxn modelId="{85DBEF21-C6E0-44BF-823F-C0F7524B17A6}" type="presOf" srcId="{0E2111A8-149C-4F7A-826F-5AEB1642A6E2}" destId="{B378431E-6C42-4367-8277-6AA3C12FA227}" srcOrd="1" destOrd="0" presId="urn:microsoft.com/office/officeart/2005/8/layout/cycle2"/>
    <dgm:cxn modelId="{B54EC890-EA06-45EB-9980-F4720B407294}" type="presOf" srcId="{80AEDB95-282B-40C6-A6CD-8A3D26759721}" destId="{B423880A-608B-4C2A-9841-7D14B70A14AB}" srcOrd="1" destOrd="0" presId="urn:microsoft.com/office/officeart/2005/8/layout/cycle2"/>
    <dgm:cxn modelId="{D6D06B34-0A66-4981-A281-7714E7657DBF}" type="presOf" srcId="{66045F88-77DB-4C45-9368-AD6D1C41250E}" destId="{A2CD81E5-AA5C-4312-A454-5071C21D03C0}" srcOrd="0" destOrd="0" presId="urn:microsoft.com/office/officeart/2005/8/layout/cycle2"/>
    <dgm:cxn modelId="{8FF49765-1B5A-4713-9C69-B5970D0FC222}" srcId="{6655C7B2-6D3C-4909-98E6-41E5200EB81B}" destId="{AACE4A84-CC6B-4A29-8F33-C80FBC7C0AC7}" srcOrd="0" destOrd="0" parTransId="{4FCD101C-43F0-40C1-AED3-15C75C2970A6}" sibTransId="{80AEDB95-282B-40C6-A6CD-8A3D26759721}"/>
    <dgm:cxn modelId="{FD857F58-6CE6-4C78-8E3F-9D16B211C108}" type="presOf" srcId="{6655C7B2-6D3C-4909-98E6-41E5200EB81B}" destId="{81A32803-0BA5-483F-94CF-F96F8EA63138}" srcOrd="0" destOrd="0" presId="urn:microsoft.com/office/officeart/2005/8/layout/cycle2"/>
    <dgm:cxn modelId="{43B4A78E-7AD3-4B1D-A6DF-3556C1891085}" srcId="{6655C7B2-6D3C-4909-98E6-41E5200EB81B}" destId="{41A7A8BD-40E4-4E19-A8B6-595869A9165B}" srcOrd="3" destOrd="0" parTransId="{309AE938-8953-430C-91EC-1F2305416E52}" sibTransId="{A9355B09-39AE-4B3B-A0D8-2B87133DCB13}"/>
    <dgm:cxn modelId="{A1A74AD6-4070-4171-997A-87C22B253A7A}" srcId="{6655C7B2-6D3C-4909-98E6-41E5200EB81B}" destId="{D1CC628A-5AEC-4B9B-BEAC-2CE1EEADDC1A}" srcOrd="2" destOrd="0" parTransId="{33384C94-7C78-4528-BBF9-A2DFC768FD71}" sibTransId="{17661D42-D88A-434D-B132-AC529AAD68BB}"/>
    <dgm:cxn modelId="{F61447B1-1423-4F0F-8D36-05D8D41D85C7}" srcId="{6655C7B2-6D3C-4909-98E6-41E5200EB81B}" destId="{875A6BE2-A66F-4901-8382-489BE743F4CD}" srcOrd="4" destOrd="0" parTransId="{30F24A38-6FD9-40D7-9BB2-17E157D46D84}" sibTransId="{0E2111A8-149C-4F7A-826F-5AEB1642A6E2}"/>
    <dgm:cxn modelId="{E5444AAA-6905-4031-928B-837017699E7E}" type="presOf" srcId="{875A6BE2-A66F-4901-8382-489BE743F4CD}" destId="{4FB54FE5-9DD2-4F2D-9E69-30B709CD33C2}" srcOrd="0" destOrd="0" presId="urn:microsoft.com/office/officeart/2005/8/layout/cycle2"/>
    <dgm:cxn modelId="{CE2294CF-D2F9-483C-9721-3AC766A35886}" type="presOf" srcId="{A9652101-BA63-4723-BDFE-3D7C41DA0CB2}" destId="{561AD8B6-8129-444C-8892-F0E5F786499A}" srcOrd="0" destOrd="0" presId="urn:microsoft.com/office/officeart/2005/8/layout/cycle2"/>
    <dgm:cxn modelId="{6CB06913-3C2B-4235-9379-E7F17197397D}" srcId="{6655C7B2-6D3C-4909-98E6-41E5200EB81B}" destId="{4DACBD4B-7B13-4149-901E-8271A310051F}" srcOrd="1" destOrd="0" parTransId="{AE14C88B-15CF-477F-9926-B8FC2F32B0C2}" sibTransId="{A9652101-BA63-4723-BDFE-3D7C41DA0CB2}"/>
    <dgm:cxn modelId="{0154FD67-B1D5-463C-B4FE-8FFA9D62DDA7}" type="presOf" srcId="{66045F88-77DB-4C45-9368-AD6D1C41250E}" destId="{30B2FC2B-2225-49DB-8E06-0DD33ACDD560}" srcOrd="1" destOrd="0" presId="urn:microsoft.com/office/officeart/2005/8/layout/cycle2"/>
    <dgm:cxn modelId="{8F53DBEF-2885-4D72-8B9F-BDD0D7756D00}" type="presOf" srcId="{AACE4A84-CC6B-4A29-8F33-C80FBC7C0AC7}" destId="{1E153015-4F10-4FA5-954F-99FFC7BD3B8E}" srcOrd="0" destOrd="0" presId="urn:microsoft.com/office/officeart/2005/8/layout/cycle2"/>
    <dgm:cxn modelId="{315C27E2-D634-4BE6-AA6C-007C8BC8E7D0}" srcId="{6655C7B2-6D3C-4909-98E6-41E5200EB81B}" destId="{731830E6-62FC-4EFB-9517-AB2747180BF1}" srcOrd="5" destOrd="0" parTransId="{9699ED6A-83DD-4812-BD3D-94C71AF43027}" sibTransId="{66045F88-77DB-4C45-9368-AD6D1C41250E}"/>
    <dgm:cxn modelId="{91B646A6-F453-4958-98EE-EF22655F9C32}" type="presOf" srcId="{17661D42-D88A-434D-B132-AC529AAD68BB}" destId="{C7D5EA59-1306-49D6-8CBB-2E6022C8FF67}" srcOrd="1" destOrd="0" presId="urn:microsoft.com/office/officeart/2005/8/layout/cycle2"/>
    <dgm:cxn modelId="{A247D988-530A-4B7A-9830-ABCE65F5340C}" type="presOf" srcId="{80AEDB95-282B-40C6-A6CD-8A3D26759721}" destId="{7E7D092D-7D66-4519-9E3B-6BAA29333979}" srcOrd="0" destOrd="0" presId="urn:microsoft.com/office/officeart/2005/8/layout/cycle2"/>
    <dgm:cxn modelId="{5A3E0275-A1DC-4FF1-B287-9994B059AE64}" type="presOf" srcId="{41A7A8BD-40E4-4E19-A8B6-595869A9165B}" destId="{3BD071E5-CA2C-4752-9299-9A0D48FD3B81}" srcOrd="0" destOrd="0" presId="urn:microsoft.com/office/officeart/2005/8/layout/cycle2"/>
    <dgm:cxn modelId="{46FED3B4-EF0C-4DA5-A586-9842A2C61A83}" type="presOf" srcId="{0E2111A8-149C-4F7A-826F-5AEB1642A6E2}" destId="{A2CBA58A-7735-4597-9A2A-D8DDF0E02DF4}" srcOrd="0" destOrd="0" presId="urn:microsoft.com/office/officeart/2005/8/layout/cycle2"/>
    <dgm:cxn modelId="{001C9D2E-E507-43EE-92C0-D2CB6F877718}" type="presOf" srcId="{A9355B09-39AE-4B3B-A0D8-2B87133DCB13}" destId="{E27408CE-B6CF-43A4-BBB1-69542176FC35}" srcOrd="1" destOrd="0" presId="urn:microsoft.com/office/officeart/2005/8/layout/cycle2"/>
    <dgm:cxn modelId="{42188553-2CC6-4C1B-8293-2CE921289FBD}" type="presOf" srcId="{D1CC628A-5AEC-4B9B-BEAC-2CE1EEADDC1A}" destId="{DAE9F862-652D-4825-A086-96F4F6201530}" srcOrd="0" destOrd="0" presId="urn:microsoft.com/office/officeart/2005/8/layout/cycle2"/>
    <dgm:cxn modelId="{37B77B28-B1E5-4543-90CD-2426ED65B5D1}" type="presOf" srcId="{A9355B09-39AE-4B3B-A0D8-2B87133DCB13}" destId="{649F8A3C-0047-481B-A938-714C0C556834}" srcOrd="0" destOrd="0" presId="urn:microsoft.com/office/officeart/2005/8/layout/cycle2"/>
    <dgm:cxn modelId="{730619D9-0710-467E-9469-4E60B4AB416F}" type="presOf" srcId="{731830E6-62FC-4EFB-9517-AB2747180BF1}" destId="{73277C93-778E-42A0-AC05-8132FAE16F72}" srcOrd="0" destOrd="0" presId="urn:microsoft.com/office/officeart/2005/8/layout/cycle2"/>
    <dgm:cxn modelId="{253E2416-6E46-48A8-BAC9-291577940C81}" type="presOf" srcId="{A9652101-BA63-4723-BDFE-3D7C41DA0CB2}" destId="{09C09E08-F640-420D-8FA0-1DFBBE6EAF5D}" srcOrd="1" destOrd="0" presId="urn:microsoft.com/office/officeart/2005/8/layout/cycle2"/>
    <dgm:cxn modelId="{21A78842-0AE4-41FA-BE7B-C1781D5C9F85}" type="presOf" srcId="{4DACBD4B-7B13-4149-901E-8271A310051F}" destId="{1DC273DE-8B93-4360-B4DF-70CD45E14E6C}" srcOrd="0" destOrd="0" presId="urn:microsoft.com/office/officeart/2005/8/layout/cycle2"/>
    <dgm:cxn modelId="{8AC176BD-FA2F-4205-9C8C-9620D13B5046}" type="presOf" srcId="{17661D42-D88A-434D-B132-AC529AAD68BB}" destId="{AB95431E-BEF5-45B7-830F-9B3D5E61B19B}" srcOrd="0" destOrd="0" presId="urn:microsoft.com/office/officeart/2005/8/layout/cycle2"/>
    <dgm:cxn modelId="{4132BD17-69B5-4252-9CCB-3EF3C2D5E4FF}" type="presParOf" srcId="{81A32803-0BA5-483F-94CF-F96F8EA63138}" destId="{1E153015-4F10-4FA5-954F-99FFC7BD3B8E}" srcOrd="0" destOrd="0" presId="urn:microsoft.com/office/officeart/2005/8/layout/cycle2"/>
    <dgm:cxn modelId="{A422974B-6A3A-47D3-8DF3-A88022A11785}" type="presParOf" srcId="{81A32803-0BA5-483F-94CF-F96F8EA63138}" destId="{7E7D092D-7D66-4519-9E3B-6BAA29333979}" srcOrd="1" destOrd="0" presId="urn:microsoft.com/office/officeart/2005/8/layout/cycle2"/>
    <dgm:cxn modelId="{5CD2F364-715A-4EDC-931D-64684ED8E85D}" type="presParOf" srcId="{7E7D092D-7D66-4519-9E3B-6BAA29333979}" destId="{B423880A-608B-4C2A-9841-7D14B70A14AB}" srcOrd="0" destOrd="0" presId="urn:microsoft.com/office/officeart/2005/8/layout/cycle2"/>
    <dgm:cxn modelId="{D9CB6D4F-D24A-42B0-9A0E-A61326D80BFE}" type="presParOf" srcId="{81A32803-0BA5-483F-94CF-F96F8EA63138}" destId="{1DC273DE-8B93-4360-B4DF-70CD45E14E6C}" srcOrd="2" destOrd="0" presId="urn:microsoft.com/office/officeart/2005/8/layout/cycle2"/>
    <dgm:cxn modelId="{0E9CB294-5CAC-4A9C-B8FB-8CEA4EACC6E2}" type="presParOf" srcId="{81A32803-0BA5-483F-94CF-F96F8EA63138}" destId="{561AD8B6-8129-444C-8892-F0E5F786499A}" srcOrd="3" destOrd="0" presId="urn:microsoft.com/office/officeart/2005/8/layout/cycle2"/>
    <dgm:cxn modelId="{0213E5AD-75AC-418F-8758-A6529B00B91B}" type="presParOf" srcId="{561AD8B6-8129-444C-8892-F0E5F786499A}" destId="{09C09E08-F640-420D-8FA0-1DFBBE6EAF5D}" srcOrd="0" destOrd="0" presId="urn:microsoft.com/office/officeart/2005/8/layout/cycle2"/>
    <dgm:cxn modelId="{59742732-69BD-42BF-B3AA-82127A6F4C35}" type="presParOf" srcId="{81A32803-0BA5-483F-94CF-F96F8EA63138}" destId="{DAE9F862-652D-4825-A086-96F4F6201530}" srcOrd="4" destOrd="0" presId="urn:microsoft.com/office/officeart/2005/8/layout/cycle2"/>
    <dgm:cxn modelId="{C86D2240-3F66-4CAA-98DE-3736F46EAA4B}" type="presParOf" srcId="{81A32803-0BA5-483F-94CF-F96F8EA63138}" destId="{AB95431E-BEF5-45B7-830F-9B3D5E61B19B}" srcOrd="5" destOrd="0" presId="urn:microsoft.com/office/officeart/2005/8/layout/cycle2"/>
    <dgm:cxn modelId="{A617F359-AC4F-4F6B-8CD8-6B270D00DADB}" type="presParOf" srcId="{AB95431E-BEF5-45B7-830F-9B3D5E61B19B}" destId="{C7D5EA59-1306-49D6-8CBB-2E6022C8FF67}" srcOrd="0" destOrd="0" presId="urn:microsoft.com/office/officeart/2005/8/layout/cycle2"/>
    <dgm:cxn modelId="{E8FF03FB-053C-43A2-9A91-3A2889DC08A5}" type="presParOf" srcId="{81A32803-0BA5-483F-94CF-F96F8EA63138}" destId="{3BD071E5-CA2C-4752-9299-9A0D48FD3B81}" srcOrd="6" destOrd="0" presId="urn:microsoft.com/office/officeart/2005/8/layout/cycle2"/>
    <dgm:cxn modelId="{6060870B-FA7F-47FE-9DCF-DB38A0B55240}" type="presParOf" srcId="{81A32803-0BA5-483F-94CF-F96F8EA63138}" destId="{649F8A3C-0047-481B-A938-714C0C556834}" srcOrd="7" destOrd="0" presId="urn:microsoft.com/office/officeart/2005/8/layout/cycle2"/>
    <dgm:cxn modelId="{E444AF95-1C02-49B3-98FE-9E8E978D3353}" type="presParOf" srcId="{649F8A3C-0047-481B-A938-714C0C556834}" destId="{E27408CE-B6CF-43A4-BBB1-69542176FC35}" srcOrd="0" destOrd="0" presId="urn:microsoft.com/office/officeart/2005/8/layout/cycle2"/>
    <dgm:cxn modelId="{D3F8FC8D-43A6-4410-A803-F0F0CA9C8FEC}" type="presParOf" srcId="{81A32803-0BA5-483F-94CF-F96F8EA63138}" destId="{4FB54FE5-9DD2-4F2D-9E69-30B709CD33C2}" srcOrd="8" destOrd="0" presId="urn:microsoft.com/office/officeart/2005/8/layout/cycle2"/>
    <dgm:cxn modelId="{FFF454F8-86CA-45C1-85B4-F7811DC18A8B}" type="presParOf" srcId="{81A32803-0BA5-483F-94CF-F96F8EA63138}" destId="{A2CBA58A-7735-4597-9A2A-D8DDF0E02DF4}" srcOrd="9" destOrd="0" presId="urn:microsoft.com/office/officeart/2005/8/layout/cycle2"/>
    <dgm:cxn modelId="{F8A4E93F-4FF4-45A1-8A7F-A1778C786BEB}" type="presParOf" srcId="{A2CBA58A-7735-4597-9A2A-D8DDF0E02DF4}" destId="{B378431E-6C42-4367-8277-6AA3C12FA227}" srcOrd="0" destOrd="0" presId="urn:microsoft.com/office/officeart/2005/8/layout/cycle2"/>
    <dgm:cxn modelId="{65B14DD3-21F1-4C43-919C-D527776EC201}" type="presParOf" srcId="{81A32803-0BA5-483F-94CF-F96F8EA63138}" destId="{73277C93-778E-42A0-AC05-8132FAE16F72}" srcOrd="10" destOrd="0" presId="urn:microsoft.com/office/officeart/2005/8/layout/cycle2"/>
    <dgm:cxn modelId="{5F5630C2-A13B-4C0B-BFBF-C87ED3CF2D73}" type="presParOf" srcId="{81A32803-0BA5-483F-94CF-F96F8EA63138}" destId="{A2CD81E5-AA5C-4312-A454-5071C21D03C0}" srcOrd="11" destOrd="0" presId="urn:microsoft.com/office/officeart/2005/8/layout/cycle2"/>
    <dgm:cxn modelId="{5353F615-B879-477A-AC48-81809B18DCFD}" type="presParOf" srcId="{A2CD81E5-AA5C-4312-A454-5071C21D03C0}" destId="{30B2FC2B-2225-49DB-8E06-0DD33ACDD56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655C7B2-6D3C-4909-98E6-41E5200EB81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CE4A84-CC6B-4A29-8F33-C80FBC7C0AC7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Prepare: </a:t>
          </a:r>
          <a:r>
            <a:rPr lang="en-US" sz="1200" b="1" dirty="0" smtClean="0"/>
            <a:t>Read 2 opposing articles; Analyze &amp; search for other topic knowledge; </a:t>
          </a:r>
        </a:p>
        <a:p>
          <a:pPr rtl="0"/>
          <a:r>
            <a:rPr lang="en-US" sz="1200" b="1" dirty="0" smtClean="0"/>
            <a:t>Make notes of </a:t>
          </a:r>
          <a:r>
            <a:rPr lang="en-US" sz="1200" b="1" baseline="0" dirty="0" smtClean="0"/>
            <a:t>article </a:t>
          </a:r>
          <a:r>
            <a:rPr lang="en-US" sz="1200" b="1" dirty="0" smtClean="0"/>
            <a:t>vocabulary – add to list</a:t>
          </a:r>
          <a:endParaRPr lang="en-US" sz="1200" b="1" dirty="0"/>
        </a:p>
      </dgm:t>
    </dgm:pt>
    <dgm:pt modelId="{4FCD101C-43F0-40C1-AED3-15C75C2970A6}" type="parTrans" cxnId="{8FF49765-1B5A-4713-9C69-B5970D0FC222}">
      <dgm:prSet/>
      <dgm:spPr/>
      <dgm:t>
        <a:bodyPr/>
        <a:lstStyle/>
        <a:p>
          <a:endParaRPr lang="en-GB"/>
        </a:p>
      </dgm:t>
    </dgm:pt>
    <dgm:pt modelId="{80AEDB95-282B-40C6-A6CD-8A3D26759721}" type="sibTrans" cxnId="{8FF49765-1B5A-4713-9C69-B5970D0FC222}">
      <dgm:prSet custT="1"/>
      <dgm:spPr/>
      <dgm:t>
        <a:bodyPr/>
        <a:lstStyle/>
        <a:p>
          <a:endParaRPr lang="en-GB" sz="1200"/>
        </a:p>
      </dgm:t>
    </dgm:pt>
    <dgm:pt modelId="{4DACBD4B-7B13-4149-901E-8271A310051F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Use: </a:t>
          </a:r>
          <a:r>
            <a:rPr lang="en-US" sz="1200" b="1" dirty="0" smtClean="0">
              <a:solidFill>
                <a:schemeClr val="bg1"/>
              </a:solidFill>
            </a:rPr>
            <a:t>Summarize &amp; write my opinion </a:t>
          </a:r>
          <a:r>
            <a:rPr lang="en-US" sz="1200" b="1" dirty="0" smtClean="0"/>
            <a:t>about the article</a:t>
          </a:r>
        </a:p>
        <a:p>
          <a:pPr rtl="0"/>
          <a:r>
            <a:rPr lang="en-US" sz="1200" b="1" baseline="0" dirty="0" smtClean="0"/>
            <a:t>Find synonyms to avoid repetition</a:t>
          </a:r>
        </a:p>
        <a:p>
          <a:pPr rtl="0"/>
          <a:r>
            <a:rPr lang="en-US" sz="1200" b="1" dirty="0" smtClean="0"/>
            <a:t>Rewrite after checking in the writing centre</a:t>
          </a:r>
          <a:endParaRPr lang="en-US" sz="1200" b="1" dirty="0"/>
        </a:p>
      </dgm:t>
    </dgm:pt>
    <dgm:pt modelId="{AE14C88B-15CF-477F-9926-B8FC2F32B0C2}" type="parTrans" cxnId="{6CB06913-3C2B-4235-9379-E7F17197397D}">
      <dgm:prSet/>
      <dgm:spPr/>
      <dgm:t>
        <a:bodyPr/>
        <a:lstStyle/>
        <a:p>
          <a:endParaRPr lang="en-GB"/>
        </a:p>
      </dgm:t>
    </dgm:pt>
    <dgm:pt modelId="{A9652101-BA63-4723-BDFE-3D7C41DA0CB2}" type="sibTrans" cxnId="{6CB06913-3C2B-4235-9379-E7F17197397D}">
      <dgm:prSet custT="1"/>
      <dgm:spPr/>
      <dgm:t>
        <a:bodyPr/>
        <a:lstStyle/>
        <a:p>
          <a:endParaRPr lang="en-GB" sz="1200"/>
        </a:p>
      </dgm:t>
    </dgm:pt>
    <dgm:pt modelId="{D1CC628A-5AEC-4B9B-BEAC-2CE1EEADDC1A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Review:  </a:t>
          </a:r>
          <a:r>
            <a:rPr lang="en-US" sz="1200" b="1" dirty="0" smtClean="0">
              <a:solidFill>
                <a:schemeClr val="bg1"/>
              </a:solidFill>
            </a:rPr>
            <a:t>Check vocab lists at WC; </a:t>
          </a:r>
        </a:p>
        <a:p>
          <a:pPr rtl="0"/>
          <a:r>
            <a:rPr lang="en-US" sz="1200" b="1" dirty="0" smtClean="0">
              <a:solidFill>
                <a:schemeClr val="bg1"/>
              </a:solidFill>
            </a:rPr>
            <a:t> </a:t>
          </a:r>
          <a:r>
            <a:rPr lang="en-US" sz="1200" b="1" dirty="0" smtClean="0"/>
            <a:t>Get WC feedback on writing; </a:t>
          </a:r>
        </a:p>
        <a:p>
          <a:pPr rtl="0"/>
          <a:r>
            <a:rPr lang="en-US" sz="1200" b="1" dirty="0" smtClean="0"/>
            <a:t>Write</a:t>
          </a:r>
          <a:r>
            <a:rPr lang="en-US" sz="1200" b="1" baseline="0" dirty="0" smtClean="0"/>
            <a:t> down new vocabulary from WC visit</a:t>
          </a:r>
          <a:endParaRPr lang="en-US" sz="1200" dirty="0"/>
        </a:p>
      </dgm:t>
    </dgm:pt>
    <dgm:pt modelId="{33384C94-7C78-4528-BBF9-A2DFC768FD71}" type="parTrans" cxnId="{A1A74AD6-4070-4171-997A-87C22B253A7A}">
      <dgm:prSet/>
      <dgm:spPr/>
      <dgm:t>
        <a:bodyPr/>
        <a:lstStyle/>
        <a:p>
          <a:endParaRPr lang="en-GB"/>
        </a:p>
      </dgm:t>
    </dgm:pt>
    <dgm:pt modelId="{17661D42-D88A-434D-B132-AC529AAD68BB}" type="sibTrans" cxnId="{A1A74AD6-4070-4171-997A-87C22B253A7A}">
      <dgm:prSet custT="1"/>
      <dgm:spPr/>
      <dgm:t>
        <a:bodyPr/>
        <a:lstStyle/>
        <a:p>
          <a:endParaRPr lang="en-GB" sz="1200"/>
        </a:p>
      </dgm:t>
    </dgm:pt>
    <dgm:pt modelId="{41A7A8BD-40E4-4E19-A8B6-595869A9165B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Review:  </a:t>
          </a:r>
          <a:r>
            <a:rPr lang="en-US" sz="1200" b="1" dirty="0" smtClean="0">
              <a:solidFill>
                <a:schemeClr val="bg1"/>
              </a:solidFill>
            </a:rPr>
            <a:t>Identify what is good</a:t>
          </a:r>
        </a:p>
        <a:p>
          <a:pPr rtl="0"/>
          <a:r>
            <a:rPr lang="en-US" sz="1200" b="1" dirty="0" smtClean="0">
              <a:solidFill>
                <a:schemeClr val="bg1"/>
              </a:solidFill>
            </a:rPr>
            <a:t>Consider how to recycle it</a:t>
          </a:r>
          <a:endParaRPr lang="en-US" sz="1200" dirty="0"/>
        </a:p>
      </dgm:t>
    </dgm:pt>
    <dgm:pt modelId="{309AE938-8953-430C-91EC-1F2305416E52}" type="parTrans" cxnId="{43B4A78E-7AD3-4B1D-A6DF-3556C1891085}">
      <dgm:prSet/>
      <dgm:spPr/>
      <dgm:t>
        <a:bodyPr/>
        <a:lstStyle/>
        <a:p>
          <a:endParaRPr lang="en-GB"/>
        </a:p>
      </dgm:t>
    </dgm:pt>
    <dgm:pt modelId="{A9355B09-39AE-4B3B-A0D8-2B87133DCB13}" type="sibTrans" cxnId="{43B4A78E-7AD3-4B1D-A6DF-3556C1891085}">
      <dgm:prSet custT="1"/>
      <dgm:spPr/>
      <dgm:t>
        <a:bodyPr/>
        <a:lstStyle/>
        <a:p>
          <a:endParaRPr lang="en-GB" sz="1200"/>
        </a:p>
      </dgm:t>
    </dgm:pt>
    <dgm:pt modelId="{875A6BE2-A66F-4901-8382-489BE743F4CD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Evaluate </a:t>
          </a:r>
          <a:r>
            <a:rPr lang="en-US" sz="1200" b="1" dirty="0" smtClean="0">
              <a:solidFill>
                <a:schemeClr val="bg1"/>
              </a:solidFill>
            </a:rPr>
            <a:t>Review all previous writing</a:t>
          </a:r>
        </a:p>
        <a:p>
          <a:pPr rtl="0"/>
          <a:r>
            <a:rPr lang="en-US" sz="1200" b="1" dirty="0" smtClean="0">
              <a:solidFill>
                <a:schemeClr val="bg1"/>
              </a:solidFill>
            </a:rPr>
            <a:t>Consider progress</a:t>
          </a:r>
          <a:endParaRPr lang="en-US" sz="1200" dirty="0"/>
        </a:p>
      </dgm:t>
    </dgm:pt>
    <dgm:pt modelId="{30F24A38-6FD9-40D7-9BB2-17E157D46D84}" type="parTrans" cxnId="{F61447B1-1423-4F0F-8D36-05D8D41D85C7}">
      <dgm:prSet/>
      <dgm:spPr/>
      <dgm:t>
        <a:bodyPr/>
        <a:lstStyle/>
        <a:p>
          <a:endParaRPr lang="en-GB"/>
        </a:p>
      </dgm:t>
    </dgm:pt>
    <dgm:pt modelId="{0E2111A8-149C-4F7A-826F-5AEB1642A6E2}" type="sibTrans" cxnId="{F61447B1-1423-4F0F-8D36-05D8D41D85C7}">
      <dgm:prSet custT="1"/>
      <dgm:spPr/>
      <dgm:t>
        <a:bodyPr/>
        <a:lstStyle/>
        <a:p>
          <a:endParaRPr lang="en-GB" sz="1200"/>
        </a:p>
      </dgm:t>
    </dgm:pt>
    <dgm:pt modelId="{731830E6-62FC-4EFB-9517-AB2747180BF1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Prepare:  </a:t>
          </a:r>
          <a:r>
            <a:rPr lang="en-US" sz="1200" b="1" dirty="0" smtClean="0">
              <a:solidFill>
                <a:schemeClr val="bg1"/>
              </a:solidFill>
            </a:rPr>
            <a:t>Outline &amp; schedule the work required</a:t>
          </a:r>
          <a:endParaRPr lang="en-US" sz="1200" dirty="0"/>
        </a:p>
      </dgm:t>
    </dgm:pt>
    <dgm:pt modelId="{9699ED6A-83DD-4812-BD3D-94C71AF43027}" type="parTrans" cxnId="{315C27E2-D634-4BE6-AA6C-007C8BC8E7D0}">
      <dgm:prSet/>
      <dgm:spPr/>
      <dgm:t>
        <a:bodyPr/>
        <a:lstStyle/>
        <a:p>
          <a:endParaRPr lang="en-GB"/>
        </a:p>
      </dgm:t>
    </dgm:pt>
    <dgm:pt modelId="{66045F88-77DB-4C45-9368-AD6D1C41250E}" type="sibTrans" cxnId="{315C27E2-D634-4BE6-AA6C-007C8BC8E7D0}">
      <dgm:prSet custT="1"/>
      <dgm:spPr/>
      <dgm:t>
        <a:bodyPr/>
        <a:lstStyle/>
        <a:p>
          <a:endParaRPr lang="en-GB" sz="1200"/>
        </a:p>
      </dgm:t>
    </dgm:pt>
    <dgm:pt modelId="{81A32803-0BA5-483F-94CF-F96F8EA63138}" type="pres">
      <dgm:prSet presAssocID="{6655C7B2-6D3C-4909-98E6-41E5200EB8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153015-4F10-4FA5-954F-99FFC7BD3B8E}" type="pres">
      <dgm:prSet presAssocID="{AACE4A84-CC6B-4A29-8F33-C80FBC7C0AC7}" presName="node" presStyleLbl="node1" presStyleIdx="0" presStyleCnt="6" custScaleX="211742" custScaleY="197197" custRadScaleRad="80673" custRadScaleInc="366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7D092D-7D66-4519-9E3B-6BAA29333979}" type="pres">
      <dgm:prSet presAssocID="{80AEDB95-282B-40C6-A6CD-8A3D26759721}" presName="sibTrans" presStyleLbl="sibTrans2D1" presStyleIdx="0" presStyleCnt="6" custScaleX="255003" custLinFactNeighborX="-1048" custLinFactNeighborY="-26916"/>
      <dgm:spPr/>
      <dgm:t>
        <a:bodyPr/>
        <a:lstStyle/>
        <a:p>
          <a:endParaRPr lang="en-GB"/>
        </a:p>
      </dgm:t>
    </dgm:pt>
    <dgm:pt modelId="{B423880A-608B-4C2A-9841-7D14B70A14AB}" type="pres">
      <dgm:prSet presAssocID="{80AEDB95-282B-40C6-A6CD-8A3D26759721}" presName="connectorText" presStyleLbl="sibTrans2D1" presStyleIdx="0" presStyleCnt="6"/>
      <dgm:spPr/>
      <dgm:t>
        <a:bodyPr/>
        <a:lstStyle/>
        <a:p>
          <a:endParaRPr lang="en-GB"/>
        </a:p>
      </dgm:t>
    </dgm:pt>
    <dgm:pt modelId="{1DC273DE-8B93-4360-B4DF-70CD45E14E6C}" type="pres">
      <dgm:prSet presAssocID="{4DACBD4B-7B13-4149-901E-8271A310051F}" presName="node" presStyleLbl="node1" presStyleIdx="1" presStyleCnt="6" custScaleX="195409" custScaleY="191870" custRadScaleRad="126648" custRadScaleInc="1858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1AD8B6-8129-444C-8892-F0E5F786499A}" type="pres">
      <dgm:prSet presAssocID="{A9652101-BA63-4723-BDFE-3D7C41DA0CB2}" presName="sibTrans" presStyleLbl="sibTrans2D1" presStyleIdx="1" presStyleCnt="6" custScaleX="223766" custLinFactNeighborX="8922" custLinFactNeighborY="-1952"/>
      <dgm:spPr/>
      <dgm:t>
        <a:bodyPr/>
        <a:lstStyle/>
        <a:p>
          <a:endParaRPr lang="en-GB"/>
        </a:p>
      </dgm:t>
    </dgm:pt>
    <dgm:pt modelId="{09C09E08-F640-420D-8FA0-1DFBBE6EAF5D}" type="pres">
      <dgm:prSet presAssocID="{A9652101-BA63-4723-BDFE-3D7C41DA0CB2}" presName="connectorText" presStyleLbl="sibTrans2D1" presStyleIdx="1" presStyleCnt="6"/>
      <dgm:spPr/>
      <dgm:t>
        <a:bodyPr/>
        <a:lstStyle/>
        <a:p>
          <a:endParaRPr lang="en-GB"/>
        </a:p>
      </dgm:t>
    </dgm:pt>
    <dgm:pt modelId="{DAE9F862-652D-4825-A086-96F4F6201530}" type="pres">
      <dgm:prSet presAssocID="{D1CC628A-5AEC-4B9B-BEAC-2CE1EEADDC1A}" presName="node" presStyleLbl="node1" presStyleIdx="2" presStyleCnt="6" custScaleX="181376" custScaleY="186910" custRadScaleRad="83312" custRadScaleInc="3481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95431E-BEF5-45B7-830F-9B3D5E61B19B}" type="pres">
      <dgm:prSet presAssocID="{17661D42-D88A-434D-B132-AC529AAD68BB}" presName="sibTrans" presStyleLbl="sibTrans2D1" presStyleIdx="2" presStyleCnt="6" custAng="10943820" custScaleX="268331"/>
      <dgm:spPr/>
      <dgm:t>
        <a:bodyPr/>
        <a:lstStyle/>
        <a:p>
          <a:endParaRPr lang="en-GB"/>
        </a:p>
      </dgm:t>
    </dgm:pt>
    <dgm:pt modelId="{C7D5EA59-1306-49D6-8CBB-2E6022C8FF67}" type="pres">
      <dgm:prSet presAssocID="{17661D42-D88A-434D-B132-AC529AAD68BB}" presName="connectorText" presStyleLbl="sibTrans2D1" presStyleIdx="2" presStyleCnt="6"/>
      <dgm:spPr/>
      <dgm:t>
        <a:bodyPr/>
        <a:lstStyle/>
        <a:p>
          <a:endParaRPr lang="en-GB"/>
        </a:p>
      </dgm:t>
    </dgm:pt>
    <dgm:pt modelId="{3BD071E5-CA2C-4752-9299-9A0D48FD3B81}" type="pres">
      <dgm:prSet presAssocID="{41A7A8BD-40E4-4E19-A8B6-595869A9165B}" presName="node" presStyleLbl="node1" presStyleIdx="3" presStyleCnt="6" custScaleX="127785" custScaleY="127784" custRadScaleRad="190932" custRadScaleInc="2294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9F8A3C-0047-481B-A938-714C0C556834}" type="pres">
      <dgm:prSet presAssocID="{A9355B09-39AE-4B3B-A0D8-2B87133DCB13}" presName="sibTrans" presStyleLbl="sibTrans2D1" presStyleIdx="3" presStyleCnt="6" custAng="7407252" custScaleX="824907" custLinFactX="300000" custLinFactNeighborX="344986" custLinFactNeighborY="-87587"/>
      <dgm:spPr/>
      <dgm:t>
        <a:bodyPr/>
        <a:lstStyle/>
        <a:p>
          <a:endParaRPr lang="en-GB"/>
        </a:p>
      </dgm:t>
    </dgm:pt>
    <dgm:pt modelId="{E27408CE-B6CF-43A4-BBB1-69542176FC35}" type="pres">
      <dgm:prSet presAssocID="{A9355B09-39AE-4B3B-A0D8-2B87133DCB13}" presName="connectorText" presStyleLbl="sibTrans2D1" presStyleIdx="3" presStyleCnt="6"/>
      <dgm:spPr/>
      <dgm:t>
        <a:bodyPr/>
        <a:lstStyle/>
        <a:p>
          <a:endParaRPr lang="en-GB"/>
        </a:p>
      </dgm:t>
    </dgm:pt>
    <dgm:pt modelId="{4FB54FE5-9DD2-4F2D-9E69-30B709CD33C2}" type="pres">
      <dgm:prSet presAssocID="{875A6BE2-A66F-4901-8382-489BE743F4CD}" presName="node" presStyleLbl="node1" presStyleIdx="4" presStyleCnt="6" custScaleX="130235" custScaleY="131336" custRadScaleRad="202862" custRadScaleInc="1299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CBA58A-7735-4597-9A2A-D8DDF0E02DF4}" type="pres">
      <dgm:prSet presAssocID="{0E2111A8-149C-4F7A-826F-5AEB1642A6E2}" presName="sibTrans" presStyleLbl="sibTrans2D1" presStyleIdx="4" presStyleCnt="6" custAng="14429199" custFlipHor="1" custScaleX="36227" custLinFactY="23798" custLinFactNeighborX="-22912" custLinFactNeighborY="100000"/>
      <dgm:spPr/>
      <dgm:t>
        <a:bodyPr/>
        <a:lstStyle/>
        <a:p>
          <a:endParaRPr lang="en-GB"/>
        </a:p>
      </dgm:t>
    </dgm:pt>
    <dgm:pt modelId="{B378431E-6C42-4367-8277-6AA3C12FA227}" type="pres">
      <dgm:prSet presAssocID="{0E2111A8-149C-4F7A-826F-5AEB1642A6E2}" presName="connectorText" presStyleLbl="sibTrans2D1" presStyleIdx="4" presStyleCnt="6"/>
      <dgm:spPr/>
      <dgm:t>
        <a:bodyPr/>
        <a:lstStyle/>
        <a:p>
          <a:endParaRPr lang="en-GB"/>
        </a:p>
      </dgm:t>
    </dgm:pt>
    <dgm:pt modelId="{73277C93-778E-42A0-AC05-8132FAE16F72}" type="pres">
      <dgm:prSet presAssocID="{731830E6-62FC-4EFB-9517-AB2747180BF1}" presName="node" presStyleLbl="node1" presStyleIdx="5" presStyleCnt="6" custScaleX="137613" custScaleY="139463" custRadScaleRad="195243" custRadScaleInc="4042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CD81E5-AA5C-4312-A454-5071C21D03C0}" type="pres">
      <dgm:prSet presAssocID="{66045F88-77DB-4C45-9368-AD6D1C41250E}" presName="sibTrans" presStyleLbl="sibTrans2D1" presStyleIdx="5" presStyleCnt="6" custAng="20926684" custScaleX="131800" custLinFactNeighborX="-32457" custLinFactNeighborY="-37182"/>
      <dgm:spPr/>
      <dgm:t>
        <a:bodyPr/>
        <a:lstStyle/>
        <a:p>
          <a:endParaRPr lang="en-GB"/>
        </a:p>
      </dgm:t>
    </dgm:pt>
    <dgm:pt modelId="{30B2FC2B-2225-49DB-8E06-0DD33ACDD560}" type="pres">
      <dgm:prSet presAssocID="{66045F88-77DB-4C45-9368-AD6D1C41250E}" presName="connectorText" presStyleLbl="sibTrans2D1" presStyleIdx="5" presStyleCnt="6"/>
      <dgm:spPr/>
      <dgm:t>
        <a:bodyPr/>
        <a:lstStyle/>
        <a:p>
          <a:endParaRPr lang="en-GB"/>
        </a:p>
      </dgm:t>
    </dgm:pt>
  </dgm:ptLst>
  <dgm:cxnLst>
    <dgm:cxn modelId="{C9AE7A68-110E-4953-A7C6-81ACB9146B17}" type="presOf" srcId="{17661D42-D88A-434D-B132-AC529AAD68BB}" destId="{C7D5EA59-1306-49D6-8CBB-2E6022C8FF67}" srcOrd="1" destOrd="0" presId="urn:microsoft.com/office/officeart/2005/8/layout/cycle2"/>
    <dgm:cxn modelId="{F85E6D28-96EE-4656-8FF1-6EC80763D358}" type="presOf" srcId="{D1CC628A-5AEC-4B9B-BEAC-2CE1EEADDC1A}" destId="{DAE9F862-652D-4825-A086-96F4F6201530}" srcOrd="0" destOrd="0" presId="urn:microsoft.com/office/officeart/2005/8/layout/cycle2"/>
    <dgm:cxn modelId="{43B4A78E-7AD3-4B1D-A6DF-3556C1891085}" srcId="{6655C7B2-6D3C-4909-98E6-41E5200EB81B}" destId="{41A7A8BD-40E4-4E19-A8B6-595869A9165B}" srcOrd="3" destOrd="0" parTransId="{309AE938-8953-430C-91EC-1F2305416E52}" sibTransId="{A9355B09-39AE-4B3B-A0D8-2B87133DCB13}"/>
    <dgm:cxn modelId="{08FDB917-E2CD-457C-8C6D-CF0322E05F78}" type="presOf" srcId="{66045F88-77DB-4C45-9368-AD6D1C41250E}" destId="{A2CD81E5-AA5C-4312-A454-5071C21D03C0}" srcOrd="0" destOrd="0" presId="urn:microsoft.com/office/officeart/2005/8/layout/cycle2"/>
    <dgm:cxn modelId="{9C2B5BBF-12E2-4F66-9A16-75396FAC2F54}" type="presOf" srcId="{0E2111A8-149C-4F7A-826F-5AEB1642A6E2}" destId="{B378431E-6C42-4367-8277-6AA3C12FA227}" srcOrd="1" destOrd="0" presId="urn:microsoft.com/office/officeart/2005/8/layout/cycle2"/>
    <dgm:cxn modelId="{2F87D5A8-3716-4A8A-B41B-A688D8F5466B}" type="presOf" srcId="{A9652101-BA63-4723-BDFE-3D7C41DA0CB2}" destId="{09C09E08-F640-420D-8FA0-1DFBBE6EAF5D}" srcOrd="1" destOrd="0" presId="urn:microsoft.com/office/officeart/2005/8/layout/cycle2"/>
    <dgm:cxn modelId="{6CB06913-3C2B-4235-9379-E7F17197397D}" srcId="{6655C7B2-6D3C-4909-98E6-41E5200EB81B}" destId="{4DACBD4B-7B13-4149-901E-8271A310051F}" srcOrd="1" destOrd="0" parTransId="{AE14C88B-15CF-477F-9926-B8FC2F32B0C2}" sibTransId="{A9652101-BA63-4723-BDFE-3D7C41DA0CB2}"/>
    <dgm:cxn modelId="{18C62A50-2B4A-446C-A592-3552A14D8089}" type="presOf" srcId="{A9355B09-39AE-4B3B-A0D8-2B87133DCB13}" destId="{649F8A3C-0047-481B-A938-714C0C556834}" srcOrd="0" destOrd="0" presId="urn:microsoft.com/office/officeart/2005/8/layout/cycle2"/>
    <dgm:cxn modelId="{83D3BE66-7465-4A1F-88CC-21D28185786A}" type="presOf" srcId="{41A7A8BD-40E4-4E19-A8B6-595869A9165B}" destId="{3BD071E5-CA2C-4752-9299-9A0D48FD3B81}" srcOrd="0" destOrd="0" presId="urn:microsoft.com/office/officeart/2005/8/layout/cycle2"/>
    <dgm:cxn modelId="{9C3EBE07-DAFC-4433-8280-2106999B3C17}" type="presOf" srcId="{875A6BE2-A66F-4901-8382-489BE743F4CD}" destId="{4FB54FE5-9DD2-4F2D-9E69-30B709CD33C2}" srcOrd="0" destOrd="0" presId="urn:microsoft.com/office/officeart/2005/8/layout/cycle2"/>
    <dgm:cxn modelId="{12755F13-D8BE-4C6F-8101-7E1D9F38381B}" type="presOf" srcId="{80AEDB95-282B-40C6-A6CD-8A3D26759721}" destId="{B423880A-608B-4C2A-9841-7D14B70A14AB}" srcOrd="1" destOrd="0" presId="urn:microsoft.com/office/officeart/2005/8/layout/cycle2"/>
    <dgm:cxn modelId="{A1A74AD6-4070-4171-997A-87C22B253A7A}" srcId="{6655C7B2-6D3C-4909-98E6-41E5200EB81B}" destId="{D1CC628A-5AEC-4B9B-BEAC-2CE1EEADDC1A}" srcOrd="2" destOrd="0" parTransId="{33384C94-7C78-4528-BBF9-A2DFC768FD71}" sibTransId="{17661D42-D88A-434D-B132-AC529AAD68BB}"/>
    <dgm:cxn modelId="{F210A946-AD2E-4316-A6FD-F27EB0E588F6}" type="presOf" srcId="{17661D42-D88A-434D-B132-AC529AAD68BB}" destId="{AB95431E-BEF5-45B7-830F-9B3D5E61B19B}" srcOrd="0" destOrd="0" presId="urn:microsoft.com/office/officeart/2005/8/layout/cycle2"/>
    <dgm:cxn modelId="{26FAFAFE-C780-440F-AEA8-CAF7AC74F186}" type="presOf" srcId="{4DACBD4B-7B13-4149-901E-8271A310051F}" destId="{1DC273DE-8B93-4360-B4DF-70CD45E14E6C}" srcOrd="0" destOrd="0" presId="urn:microsoft.com/office/officeart/2005/8/layout/cycle2"/>
    <dgm:cxn modelId="{58F09FFD-35E9-4707-B47D-FA000320CDA1}" type="presOf" srcId="{80AEDB95-282B-40C6-A6CD-8A3D26759721}" destId="{7E7D092D-7D66-4519-9E3B-6BAA29333979}" srcOrd="0" destOrd="0" presId="urn:microsoft.com/office/officeart/2005/8/layout/cycle2"/>
    <dgm:cxn modelId="{A5658059-303B-4BCB-B810-532804E404FF}" type="presOf" srcId="{66045F88-77DB-4C45-9368-AD6D1C41250E}" destId="{30B2FC2B-2225-49DB-8E06-0DD33ACDD560}" srcOrd="1" destOrd="0" presId="urn:microsoft.com/office/officeart/2005/8/layout/cycle2"/>
    <dgm:cxn modelId="{8D2D2EBE-61C7-49A5-A3F1-7887673F72F1}" type="presOf" srcId="{A9355B09-39AE-4B3B-A0D8-2B87133DCB13}" destId="{E27408CE-B6CF-43A4-BBB1-69542176FC35}" srcOrd="1" destOrd="0" presId="urn:microsoft.com/office/officeart/2005/8/layout/cycle2"/>
    <dgm:cxn modelId="{F61447B1-1423-4F0F-8D36-05D8D41D85C7}" srcId="{6655C7B2-6D3C-4909-98E6-41E5200EB81B}" destId="{875A6BE2-A66F-4901-8382-489BE743F4CD}" srcOrd="4" destOrd="0" parTransId="{30F24A38-6FD9-40D7-9BB2-17E157D46D84}" sibTransId="{0E2111A8-149C-4F7A-826F-5AEB1642A6E2}"/>
    <dgm:cxn modelId="{70202564-2512-418F-A729-4CCB0D535311}" type="presOf" srcId="{AACE4A84-CC6B-4A29-8F33-C80FBC7C0AC7}" destId="{1E153015-4F10-4FA5-954F-99FFC7BD3B8E}" srcOrd="0" destOrd="0" presId="urn:microsoft.com/office/officeart/2005/8/layout/cycle2"/>
    <dgm:cxn modelId="{18E6721A-31C2-4527-809A-C9CE1272625D}" type="presOf" srcId="{A9652101-BA63-4723-BDFE-3D7C41DA0CB2}" destId="{561AD8B6-8129-444C-8892-F0E5F786499A}" srcOrd="0" destOrd="0" presId="urn:microsoft.com/office/officeart/2005/8/layout/cycle2"/>
    <dgm:cxn modelId="{A8F0FB6F-0577-4AD8-B5A6-FDF50891685B}" type="presOf" srcId="{0E2111A8-149C-4F7A-826F-5AEB1642A6E2}" destId="{A2CBA58A-7735-4597-9A2A-D8DDF0E02DF4}" srcOrd="0" destOrd="0" presId="urn:microsoft.com/office/officeart/2005/8/layout/cycle2"/>
    <dgm:cxn modelId="{1A48229E-27AB-486A-B7AA-C27CB98EA8E2}" type="presOf" srcId="{731830E6-62FC-4EFB-9517-AB2747180BF1}" destId="{73277C93-778E-42A0-AC05-8132FAE16F72}" srcOrd="0" destOrd="0" presId="urn:microsoft.com/office/officeart/2005/8/layout/cycle2"/>
    <dgm:cxn modelId="{315C27E2-D634-4BE6-AA6C-007C8BC8E7D0}" srcId="{6655C7B2-6D3C-4909-98E6-41E5200EB81B}" destId="{731830E6-62FC-4EFB-9517-AB2747180BF1}" srcOrd="5" destOrd="0" parTransId="{9699ED6A-83DD-4812-BD3D-94C71AF43027}" sibTransId="{66045F88-77DB-4C45-9368-AD6D1C41250E}"/>
    <dgm:cxn modelId="{B2716F26-0925-45A7-9307-B1CEF515436E}" type="presOf" srcId="{6655C7B2-6D3C-4909-98E6-41E5200EB81B}" destId="{81A32803-0BA5-483F-94CF-F96F8EA63138}" srcOrd="0" destOrd="0" presId="urn:microsoft.com/office/officeart/2005/8/layout/cycle2"/>
    <dgm:cxn modelId="{8FF49765-1B5A-4713-9C69-B5970D0FC222}" srcId="{6655C7B2-6D3C-4909-98E6-41E5200EB81B}" destId="{AACE4A84-CC6B-4A29-8F33-C80FBC7C0AC7}" srcOrd="0" destOrd="0" parTransId="{4FCD101C-43F0-40C1-AED3-15C75C2970A6}" sibTransId="{80AEDB95-282B-40C6-A6CD-8A3D26759721}"/>
    <dgm:cxn modelId="{888BFD62-AFA8-45BD-9C1A-11D20D8931D9}" type="presParOf" srcId="{81A32803-0BA5-483F-94CF-F96F8EA63138}" destId="{1E153015-4F10-4FA5-954F-99FFC7BD3B8E}" srcOrd="0" destOrd="0" presId="urn:microsoft.com/office/officeart/2005/8/layout/cycle2"/>
    <dgm:cxn modelId="{564AF382-6118-4CF3-8C7F-451F68B87AB6}" type="presParOf" srcId="{81A32803-0BA5-483F-94CF-F96F8EA63138}" destId="{7E7D092D-7D66-4519-9E3B-6BAA29333979}" srcOrd="1" destOrd="0" presId="urn:microsoft.com/office/officeart/2005/8/layout/cycle2"/>
    <dgm:cxn modelId="{7573205D-8FDD-4282-8AD8-3D5AE793C272}" type="presParOf" srcId="{7E7D092D-7D66-4519-9E3B-6BAA29333979}" destId="{B423880A-608B-4C2A-9841-7D14B70A14AB}" srcOrd="0" destOrd="0" presId="urn:microsoft.com/office/officeart/2005/8/layout/cycle2"/>
    <dgm:cxn modelId="{B6397C9E-54C7-43F4-A5AD-52D5EAA582BC}" type="presParOf" srcId="{81A32803-0BA5-483F-94CF-F96F8EA63138}" destId="{1DC273DE-8B93-4360-B4DF-70CD45E14E6C}" srcOrd="2" destOrd="0" presId="urn:microsoft.com/office/officeart/2005/8/layout/cycle2"/>
    <dgm:cxn modelId="{7D279265-69A7-4211-B684-ACE9921DA640}" type="presParOf" srcId="{81A32803-0BA5-483F-94CF-F96F8EA63138}" destId="{561AD8B6-8129-444C-8892-F0E5F786499A}" srcOrd="3" destOrd="0" presId="urn:microsoft.com/office/officeart/2005/8/layout/cycle2"/>
    <dgm:cxn modelId="{FD14A189-EA2B-4775-BA07-104D56EDFE7B}" type="presParOf" srcId="{561AD8B6-8129-444C-8892-F0E5F786499A}" destId="{09C09E08-F640-420D-8FA0-1DFBBE6EAF5D}" srcOrd="0" destOrd="0" presId="urn:microsoft.com/office/officeart/2005/8/layout/cycle2"/>
    <dgm:cxn modelId="{D5214280-0251-4EA0-B998-350D53609218}" type="presParOf" srcId="{81A32803-0BA5-483F-94CF-F96F8EA63138}" destId="{DAE9F862-652D-4825-A086-96F4F6201530}" srcOrd="4" destOrd="0" presId="urn:microsoft.com/office/officeart/2005/8/layout/cycle2"/>
    <dgm:cxn modelId="{A66C085B-2485-4343-A42A-43D1DF7A3363}" type="presParOf" srcId="{81A32803-0BA5-483F-94CF-F96F8EA63138}" destId="{AB95431E-BEF5-45B7-830F-9B3D5E61B19B}" srcOrd="5" destOrd="0" presId="urn:microsoft.com/office/officeart/2005/8/layout/cycle2"/>
    <dgm:cxn modelId="{8349AE01-E483-49F6-8DA7-53782D860ACC}" type="presParOf" srcId="{AB95431E-BEF5-45B7-830F-9B3D5E61B19B}" destId="{C7D5EA59-1306-49D6-8CBB-2E6022C8FF67}" srcOrd="0" destOrd="0" presId="urn:microsoft.com/office/officeart/2005/8/layout/cycle2"/>
    <dgm:cxn modelId="{9A1920C8-1F2C-42F5-A3A9-7F93E22D54EF}" type="presParOf" srcId="{81A32803-0BA5-483F-94CF-F96F8EA63138}" destId="{3BD071E5-CA2C-4752-9299-9A0D48FD3B81}" srcOrd="6" destOrd="0" presId="urn:microsoft.com/office/officeart/2005/8/layout/cycle2"/>
    <dgm:cxn modelId="{381B273C-793D-4D2F-87BA-5A52C6A8A46E}" type="presParOf" srcId="{81A32803-0BA5-483F-94CF-F96F8EA63138}" destId="{649F8A3C-0047-481B-A938-714C0C556834}" srcOrd="7" destOrd="0" presId="urn:microsoft.com/office/officeart/2005/8/layout/cycle2"/>
    <dgm:cxn modelId="{DAF9C1ED-CFE2-48CE-9A6E-3FC2BAE4E507}" type="presParOf" srcId="{649F8A3C-0047-481B-A938-714C0C556834}" destId="{E27408CE-B6CF-43A4-BBB1-69542176FC35}" srcOrd="0" destOrd="0" presId="urn:microsoft.com/office/officeart/2005/8/layout/cycle2"/>
    <dgm:cxn modelId="{720A2136-43AC-4271-A7B6-679E4241AE19}" type="presParOf" srcId="{81A32803-0BA5-483F-94CF-F96F8EA63138}" destId="{4FB54FE5-9DD2-4F2D-9E69-30B709CD33C2}" srcOrd="8" destOrd="0" presId="urn:microsoft.com/office/officeart/2005/8/layout/cycle2"/>
    <dgm:cxn modelId="{8843DAF5-F730-4C5F-B95E-9E91867CEDDE}" type="presParOf" srcId="{81A32803-0BA5-483F-94CF-F96F8EA63138}" destId="{A2CBA58A-7735-4597-9A2A-D8DDF0E02DF4}" srcOrd="9" destOrd="0" presId="urn:microsoft.com/office/officeart/2005/8/layout/cycle2"/>
    <dgm:cxn modelId="{FBA269E7-D36F-4770-9620-65C09E3EB762}" type="presParOf" srcId="{A2CBA58A-7735-4597-9A2A-D8DDF0E02DF4}" destId="{B378431E-6C42-4367-8277-6AA3C12FA227}" srcOrd="0" destOrd="0" presId="urn:microsoft.com/office/officeart/2005/8/layout/cycle2"/>
    <dgm:cxn modelId="{F121577C-1F55-473B-8D88-3DE8C8A8A711}" type="presParOf" srcId="{81A32803-0BA5-483F-94CF-F96F8EA63138}" destId="{73277C93-778E-42A0-AC05-8132FAE16F72}" srcOrd="10" destOrd="0" presId="urn:microsoft.com/office/officeart/2005/8/layout/cycle2"/>
    <dgm:cxn modelId="{91E9ED70-671F-403B-9ED5-229D32359F45}" type="presParOf" srcId="{81A32803-0BA5-483F-94CF-F96F8EA63138}" destId="{A2CD81E5-AA5C-4312-A454-5071C21D03C0}" srcOrd="11" destOrd="0" presId="urn:microsoft.com/office/officeart/2005/8/layout/cycle2"/>
    <dgm:cxn modelId="{328389DC-5596-4E24-847D-0432B27332A2}" type="presParOf" srcId="{A2CD81E5-AA5C-4312-A454-5071C21D03C0}" destId="{30B2FC2B-2225-49DB-8E06-0DD33ACDD56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655C7B2-6D3C-4909-98E6-41E5200EB81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CE4A84-CC6B-4A29-8F33-C80FBC7C0AC7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Prepare: </a:t>
          </a:r>
          <a:r>
            <a:rPr lang="en-US" sz="1200" b="1" dirty="0" smtClean="0"/>
            <a:t>Read 2 opposing articles; Analyze &amp; search for other topic knowledge; </a:t>
          </a:r>
        </a:p>
        <a:p>
          <a:pPr rtl="0"/>
          <a:r>
            <a:rPr lang="en-US" sz="1200" b="1" dirty="0" smtClean="0"/>
            <a:t>Make notes of </a:t>
          </a:r>
          <a:r>
            <a:rPr lang="en-US" sz="1200" b="1" baseline="0" dirty="0" smtClean="0"/>
            <a:t>article </a:t>
          </a:r>
          <a:r>
            <a:rPr lang="en-US" sz="1200" b="1" dirty="0" smtClean="0"/>
            <a:t>vocabulary – add to list</a:t>
          </a:r>
          <a:endParaRPr lang="en-US" sz="1200" b="1" dirty="0"/>
        </a:p>
      </dgm:t>
    </dgm:pt>
    <dgm:pt modelId="{4FCD101C-43F0-40C1-AED3-15C75C2970A6}" type="parTrans" cxnId="{8FF49765-1B5A-4713-9C69-B5970D0FC222}">
      <dgm:prSet/>
      <dgm:spPr/>
      <dgm:t>
        <a:bodyPr/>
        <a:lstStyle/>
        <a:p>
          <a:endParaRPr lang="en-GB"/>
        </a:p>
      </dgm:t>
    </dgm:pt>
    <dgm:pt modelId="{80AEDB95-282B-40C6-A6CD-8A3D26759721}" type="sibTrans" cxnId="{8FF49765-1B5A-4713-9C69-B5970D0FC222}">
      <dgm:prSet custT="1"/>
      <dgm:spPr/>
      <dgm:t>
        <a:bodyPr/>
        <a:lstStyle/>
        <a:p>
          <a:endParaRPr lang="en-GB" sz="1200"/>
        </a:p>
      </dgm:t>
    </dgm:pt>
    <dgm:pt modelId="{4DACBD4B-7B13-4149-901E-8271A310051F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Use: </a:t>
          </a:r>
          <a:r>
            <a:rPr lang="en-US" sz="1200" b="1" dirty="0" smtClean="0">
              <a:solidFill>
                <a:schemeClr val="bg1"/>
              </a:solidFill>
            </a:rPr>
            <a:t>Summarize &amp; write my opinion </a:t>
          </a:r>
          <a:r>
            <a:rPr lang="en-US" sz="1200" b="1" dirty="0" smtClean="0"/>
            <a:t>about the article</a:t>
          </a:r>
        </a:p>
        <a:p>
          <a:pPr rtl="0"/>
          <a:r>
            <a:rPr lang="en-US" sz="1200" b="1" baseline="0" dirty="0" smtClean="0"/>
            <a:t>Find synonyms to avoid repetition</a:t>
          </a:r>
        </a:p>
        <a:p>
          <a:pPr rtl="0"/>
          <a:r>
            <a:rPr lang="en-US" sz="1200" b="1" dirty="0" smtClean="0"/>
            <a:t>Rewrite after checking in the writing centre</a:t>
          </a:r>
          <a:endParaRPr lang="en-US" sz="1200" b="1" dirty="0"/>
        </a:p>
      </dgm:t>
    </dgm:pt>
    <dgm:pt modelId="{AE14C88B-15CF-477F-9926-B8FC2F32B0C2}" type="parTrans" cxnId="{6CB06913-3C2B-4235-9379-E7F17197397D}">
      <dgm:prSet/>
      <dgm:spPr/>
      <dgm:t>
        <a:bodyPr/>
        <a:lstStyle/>
        <a:p>
          <a:endParaRPr lang="en-GB"/>
        </a:p>
      </dgm:t>
    </dgm:pt>
    <dgm:pt modelId="{A9652101-BA63-4723-BDFE-3D7C41DA0CB2}" type="sibTrans" cxnId="{6CB06913-3C2B-4235-9379-E7F17197397D}">
      <dgm:prSet custT="1"/>
      <dgm:spPr/>
      <dgm:t>
        <a:bodyPr/>
        <a:lstStyle/>
        <a:p>
          <a:endParaRPr lang="en-GB" sz="1200"/>
        </a:p>
      </dgm:t>
    </dgm:pt>
    <dgm:pt modelId="{D1CC628A-5AEC-4B9B-BEAC-2CE1EEADDC1A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Review:  </a:t>
          </a:r>
          <a:r>
            <a:rPr lang="en-US" sz="1200" b="1" dirty="0" smtClean="0">
              <a:solidFill>
                <a:schemeClr val="bg1"/>
              </a:solidFill>
            </a:rPr>
            <a:t>Check vocab lists at WC; </a:t>
          </a:r>
        </a:p>
        <a:p>
          <a:pPr rtl="0"/>
          <a:r>
            <a:rPr lang="en-US" sz="1200" b="1" dirty="0" smtClean="0">
              <a:solidFill>
                <a:schemeClr val="bg1"/>
              </a:solidFill>
            </a:rPr>
            <a:t> </a:t>
          </a:r>
          <a:r>
            <a:rPr lang="en-US" sz="1200" b="1" dirty="0" smtClean="0"/>
            <a:t>Get WC feedback on writing; </a:t>
          </a:r>
        </a:p>
        <a:p>
          <a:pPr rtl="0"/>
          <a:r>
            <a:rPr lang="en-US" sz="1200" b="1" dirty="0" smtClean="0"/>
            <a:t>Write</a:t>
          </a:r>
          <a:r>
            <a:rPr lang="en-US" sz="1200" b="1" baseline="0" dirty="0" smtClean="0"/>
            <a:t> down new vocabulary from WC visit</a:t>
          </a:r>
          <a:endParaRPr lang="en-US" sz="1200" dirty="0"/>
        </a:p>
      </dgm:t>
    </dgm:pt>
    <dgm:pt modelId="{33384C94-7C78-4528-BBF9-A2DFC768FD71}" type="parTrans" cxnId="{A1A74AD6-4070-4171-997A-87C22B253A7A}">
      <dgm:prSet/>
      <dgm:spPr/>
      <dgm:t>
        <a:bodyPr/>
        <a:lstStyle/>
        <a:p>
          <a:endParaRPr lang="en-GB"/>
        </a:p>
      </dgm:t>
    </dgm:pt>
    <dgm:pt modelId="{17661D42-D88A-434D-B132-AC529AAD68BB}" type="sibTrans" cxnId="{A1A74AD6-4070-4171-997A-87C22B253A7A}">
      <dgm:prSet custT="1"/>
      <dgm:spPr/>
      <dgm:t>
        <a:bodyPr/>
        <a:lstStyle/>
        <a:p>
          <a:endParaRPr lang="en-GB" sz="1200"/>
        </a:p>
      </dgm:t>
    </dgm:pt>
    <dgm:pt modelId="{41A7A8BD-40E4-4E19-A8B6-595869A9165B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Review:  </a:t>
          </a:r>
          <a:r>
            <a:rPr lang="en-US" sz="1200" b="1" dirty="0" smtClean="0">
              <a:solidFill>
                <a:schemeClr val="bg1"/>
              </a:solidFill>
            </a:rPr>
            <a:t>Identify what is good</a:t>
          </a:r>
        </a:p>
        <a:p>
          <a:pPr rtl="0"/>
          <a:r>
            <a:rPr lang="en-US" sz="1200" b="1" dirty="0" smtClean="0">
              <a:solidFill>
                <a:schemeClr val="bg1"/>
              </a:solidFill>
            </a:rPr>
            <a:t>Consider how to recycle it</a:t>
          </a:r>
          <a:endParaRPr lang="en-US" sz="1200" dirty="0"/>
        </a:p>
      </dgm:t>
    </dgm:pt>
    <dgm:pt modelId="{309AE938-8953-430C-91EC-1F2305416E52}" type="parTrans" cxnId="{43B4A78E-7AD3-4B1D-A6DF-3556C1891085}">
      <dgm:prSet/>
      <dgm:spPr/>
      <dgm:t>
        <a:bodyPr/>
        <a:lstStyle/>
        <a:p>
          <a:endParaRPr lang="en-GB"/>
        </a:p>
      </dgm:t>
    </dgm:pt>
    <dgm:pt modelId="{A9355B09-39AE-4B3B-A0D8-2B87133DCB13}" type="sibTrans" cxnId="{43B4A78E-7AD3-4B1D-A6DF-3556C1891085}">
      <dgm:prSet custT="1"/>
      <dgm:spPr/>
      <dgm:t>
        <a:bodyPr/>
        <a:lstStyle/>
        <a:p>
          <a:endParaRPr lang="en-GB" sz="1200"/>
        </a:p>
      </dgm:t>
    </dgm:pt>
    <dgm:pt modelId="{875A6BE2-A66F-4901-8382-489BE743F4CD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Evaluate </a:t>
          </a:r>
          <a:r>
            <a:rPr lang="en-US" sz="1200" b="1" dirty="0" smtClean="0">
              <a:solidFill>
                <a:schemeClr val="bg1"/>
              </a:solidFill>
            </a:rPr>
            <a:t>Review all previous writing</a:t>
          </a:r>
        </a:p>
        <a:p>
          <a:pPr rtl="0"/>
          <a:r>
            <a:rPr lang="en-US" sz="1200" b="1" dirty="0" smtClean="0">
              <a:solidFill>
                <a:schemeClr val="bg1"/>
              </a:solidFill>
            </a:rPr>
            <a:t>Consider progress</a:t>
          </a:r>
          <a:endParaRPr lang="en-US" sz="1200" dirty="0"/>
        </a:p>
      </dgm:t>
    </dgm:pt>
    <dgm:pt modelId="{30F24A38-6FD9-40D7-9BB2-17E157D46D84}" type="parTrans" cxnId="{F61447B1-1423-4F0F-8D36-05D8D41D85C7}">
      <dgm:prSet/>
      <dgm:spPr/>
      <dgm:t>
        <a:bodyPr/>
        <a:lstStyle/>
        <a:p>
          <a:endParaRPr lang="en-GB"/>
        </a:p>
      </dgm:t>
    </dgm:pt>
    <dgm:pt modelId="{0E2111A8-149C-4F7A-826F-5AEB1642A6E2}" type="sibTrans" cxnId="{F61447B1-1423-4F0F-8D36-05D8D41D85C7}">
      <dgm:prSet custT="1"/>
      <dgm:spPr/>
      <dgm:t>
        <a:bodyPr/>
        <a:lstStyle/>
        <a:p>
          <a:endParaRPr lang="en-GB" sz="1200"/>
        </a:p>
      </dgm:t>
    </dgm:pt>
    <dgm:pt modelId="{731830E6-62FC-4EFB-9517-AB2747180BF1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Prepare:  </a:t>
          </a:r>
          <a:r>
            <a:rPr lang="en-US" sz="1200" b="1" dirty="0" smtClean="0">
              <a:solidFill>
                <a:schemeClr val="bg1"/>
              </a:solidFill>
            </a:rPr>
            <a:t>Outline &amp; schedule the work required</a:t>
          </a:r>
          <a:endParaRPr lang="en-US" sz="1200" dirty="0"/>
        </a:p>
      </dgm:t>
    </dgm:pt>
    <dgm:pt modelId="{9699ED6A-83DD-4812-BD3D-94C71AF43027}" type="parTrans" cxnId="{315C27E2-D634-4BE6-AA6C-007C8BC8E7D0}">
      <dgm:prSet/>
      <dgm:spPr/>
      <dgm:t>
        <a:bodyPr/>
        <a:lstStyle/>
        <a:p>
          <a:endParaRPr lang="en-GB"/>
        </a:p>
      </dgm:t>
    </dgm:pt>
    <dgm:pt modelId="{66045F88-77DB-4C45-9368-AD6D1C41250E}" type="sibTrans" cxnId="{315C27E2-D634-4BE6-AA6C-007C8BC8E7D0}">
      <dgm:prSet custT="1"/>
      <dgm:spPr/>
      <dgm:t>
        <a:bodyPr/>
        <a:lstStyle/>
        <a:p>
          <a:endParaRPr lang="en-GB" sz="1200"/>
        </a:p>
      </dgm:t>
    </dgm:pt>
    <dgm:pt modelId="{81A32803-0BA5-483F-94CF-F96F8EA63138}" type="pres">
      <dgm:prSet presAssocID="{6655C7B2-6D3C-4909-98E6-41E5200EB8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153015-4F10-4FA5-954F-99FFC7BD3B8E}" type="pres">
      <dgm:prSet presAssocID="{AACE4A84-CC6B-4A29-8F33-C80FBC7C0AC7}" presName="node" presStyleLbl="node1" presStyleIdx="0" presStyleCnt="6" custScaleX="211742" custScaleY="197197" custRadScaleRad="80673" custRadScaleInc="366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7D092D-7D66-4519-9E3B-6BAA29333979}" type="pres">
      <dgm:prSet presAssocID="{80AEDB95-282B-40C6-A6CD-8A3D26759721}" presName="sibTrans" presStyleLbl="sibTrans2D1" presStyleIdx="0" presStyleCnt="6" custScaleX="255003" custLinFactNeighborX="-1048" custLinFactNeighborY="-26916"/>
      <dgm:spPr/>
      <dgm:t>
        <a:bodyPr/>
        <a:lstStyle/>
        <a:p>
          <a:endParaRPr lang="en-GB"/>
        </a:p>
      </dgm:t>
    </dgm:pt>
    <dgm:pt modelId="{B423880A-608B-4C2A-9841-7D14B70A14AB}" type="pres">
      <dgm:prSet presAssocID="{80AEDB95-282B-40C6-A6CD-8A3D26759721}" presName="connectorText" presStyleLbl="sibTrans2D1" presStyleIdx="0" presStyleCnt="6"/>
      <dgm:spPr/>
      <dgm:t>
        <a:bodyPr/>
        <a:lstStyle/>
        <a:p>
          <a:endParaRPr lang="en-GB"/>
        </a:p>
      </dgm:t>
    </dgm:pt>
    <dgm:pt modelId="{1DC273DE-8B93-4360-B4DF-70CD45E14E6C}" type="pres">
      <dgm:prSet presAssocID="{4DACBD4B-7B13-4149-901E-8271A310051F}" presName="node" presStyleLbl="node1" presStyleIdx="1" presStyleCnt="6" custScaleX="195409" custScaleY="191870" custRadScaleRad="126648" custRadScaleInc="1858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1AD8B6-8129-444C-8892-F0E5F786499A}" type="pres">
      <dgm:prSet presAssocID="{A9652101-BA63-4723-BDFE-3D7C41DA0CB2}" presName="sibTrans" presStyleLbl="sibTrans2D1" presStyleIdx="1" presStyleCnt="6" custScaleX="223766" custLinFactNeighborX="8922" custLinFactNeighborY="-1952"/>
      <dgm:spPr/>
      <dgm:t>
        <a:bodyPr/>
        <a:lstStyle/>
        <a:p>
          <a:endParaRPr lang="en-GB"/>
        </a:p>
      </dgm:t>
    </dgm:pt>
    <dgm:pt modelId="{09C09E08-F640-420D-8FA0-1DFBBE6EAF5D}" type="pres">
      <dgm:prSet presAssocID="{A9652101-BA63-4723-BDFE-3D7C41DA0CB2}" presName="connectorText" presStyleLbl="sibTrans2D1" presStyleIdx="1" presStyleCnt="6"/>
      <dgm:spPr/>
      <dgm:t>
        <a:bodyPr/>
        <a:lstStyle/>
        <a:p>
          <a:endParaRPr lang="en-GB"/>
        </a:p>
      </dgm:t>
    </dgm:pt>
    <dgm:pt modelId="{DAE9F862-652D-4825-A086-96F4F6201530}" type="pres">
      <dgm:prSet presAssocID="{D1CC628A-5AEC-4B9B-BEAC-2CE1EEADDC1A}" presName="node" presStyleLbl="node1" presStyleIdx="2" presStyleCnt="6" custScaleX="181376" custScaleY="186910" custRadScaleRad="83312" custRadScaleInc="3481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95431E-BEF5-45B7-830F-9B3D5E61B19B}" type="pres">
      <dgm:prSet presAssocID="{17661D42-D88A-434D-B132-AC529AAD68BB}" presName="sibTrans" presStyleLbl="sibTrans2D1" presStyleIdx="2" presStyleCnt="6" custAng="10943820" custScaleX="268331"/>
      <dgm:spPr/>
      <dgm:t>
        <a:bodyPr/>
        <a:lstStyle/>
        <a:p>
          <a:endParaRPr lang="en-GB"/>
        </a:p>
      </dgm:t>
    </dgm:pt>
    <dgm:pt modelId="{C7D5EA59-1306-49D6-8CBB-2E6022C8FF67}" type="pres">
      <dgm:prSet presAssocID="{17661D42-D88A-434D-B132-AC529AAD68BB}" presName="connectorText" presStyleLbl="sibTrans2D1" presStyleIdx="2" presStyleCnt="6"/>
      <dgm:spPr/>
      <dgm:t>
        <a:bodyPr/>
        <a:lstStyle/>
        <a:p>
          <a:endParaRPr lang="en-GB"/>
        </a:p>
      </dgm:t>
    </dgm:pt>
    <dgm:pt modelId="{3BD071E5-CA2C-4752-9299-9A0D48FD3B81}" type="pres">
      <dgm:prSet presAssocID="{41A7A8BD-40E4-4E19-A8B6-595869A9165B}" presName="node" presStyleLbl="node1" presStyleIdx="3" presStyleCnt="6" custScaleX="127785" custScaleY="127784" custRadScaleRad="190932" custRadScaleInc="2294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9F8A3C-0047-481B-A938-714C0C556834}" type="pres">
      <dgm:prSet presAssocID="{A9355B09-39AE-4B3B-A0D8-2B87133DCB13}" presName="sibTrans" presStyleLbl="sibTrans2D1" presStyleIdx="3" presStyleCnt="6" custAng="7407252" custScaleX="824907" custLinFactX="300000" custLinFactNeighborX="344986" custLinFactNeighborY="-87587"/>
      <dgm:spPr/>
      <dgm:t>
        <a:bodyPr/>
        <a:lstStyle/>
        <a:p>
          <a:endParaRPr lang="en-GB"/>
        </a:p>
      </dgm:t>
    </dgm:pt>
    <dgm:pt modelId="{E27408CE-B6CF-43A4-BBB1-69542176FC35}" type="pres">
      <dgm:prSet presAssocID="{A9355B09-39AE-4B3B-A0D8-2B87133DCB13}" presName="connectorText" presStyleLbl="sibTrans2D1" presStyleIdx="3" presStyleCnt="6"/>
      <dgm:spPr/>
      <dgm:t>
        <a:bodyPr/>
        <a:lstStyle/>
        <a:p>
          <a:endParaRPr lang="en-GB"/>
        </a:p>
      </dgm:t>
    </dgm:pt>
    <dgm:pt modelId="{4FB54FE5-9DD2-4F2D-9E69-30B709CD33C2}" type="pres">
      <dgm:prSet presAssocID="{875A6BE2-A66F-4901-8382-489BE743F4CD}" presName="node" presStyleLbl="node1" presStyleIdx="4" presStyleCnt="6" custScaleX="130235" custScaleY="131336" custRadScaleRad="202862" custRadScaleInc="1299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CBA58A-7735-4597-9A2A-D8DDF0E02DF4}" type="pres">
      <dgm:prSet presAssocID="{0E2111A8-149C-4F7A-826F-5AEB1642A6E2}" presName="sibTrans" presStyleLbl="sibTrans2D1" presStyleIdx="4" presStyleCnt="6" custAng="14429199" custFlipHor="1" custScaleX="36227" custLinFactY="23798" custLinFactNeighborX="-22912" custLinFactNeighborY="100000"/>
      <dgm:spPr/>
      <dgm:t>
        <a:bodyPr/>
        <a:lstStyle/>
        <a:p>
          <a:endParaRPr lang="en-GB"/>
        </a:p>
      </dgm:t>
    </dgm:pt>
    <dgm:pt modelId="{B378431E-6C42-4367-8277-6AA3C12FA227}" type="pres">
      <dgm:prSet presAssocID="{0E2111A8-149C-4F7A-826F-5AEB1642A6E2}" presName="connectorText" presStyleLbl="sibTrans2D1" presStyleIdx="4" presStyleCnt="6"/>
      <dgm:spPr/>
      <dgm:t>
        <a:bodyPr/>
        <a:lstStyle/>
        <a:p>
          <a:endParaRPr lang="en-GB"/>
        </a:p>
      </dgm:t>
    </dgm:pt>
    <dgm:pt modelId="{73277C93-778E-42A0-AC05-8132FAE16F72}" type="pres">
      <dgm:prSet presAssocID="{731830E6-62FC-4EFB-9517-AB2747180BF1}" presName="node" presStyleLbl="node1" presStyleIdx="5" presStyleCnt="6" custScaleX="137613" custScaleY="139463" custRadScaleRad="195243" custRadScaleInc="4042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CD81E5-AA5C-4312-A454-5071C21D03C0}" type="pres">
      <dgm:prSet presAssocID="{66045F88-77DB-4C45-9368-AD6D1C41250E}" presName="sibTrans" presStyleLbl="sibTrans2D1" presStyleIdx="5" presStyleCnt="6" custAng="20926684" custScaleX="131800" custLinFactNeighborX="-32457" custLinFactNeighborY="-37182"/>
      <dgm:spPr/>
      <dgm:t>
        <a:bodyPr/>
        <a:lstStyle/>
        <a:p>
          <a:endParaRPr lang="en-GB"/>
        </a:p>
      </dgm:t>
    </dgm:pt>
    <dgm:pt modelId="{30B2FC2B-2225-49DB-8E06-0DD33ACDD560}" type="pres">
      <dgm:prSet presAssocID="{66045F88-77DB-4C45-9368-AD6D1C41250E}" presName="connectorText" presStyleLbl="sibTrans2D1" presStyleIdx="5" presStyleCnt="6"/>
      <dgm:spPr/>
      <dgm:t>
        <a:bodyPr/>
        <a:lstStyle/>
        <a:p>
          <a:endParaRPr lang="en-GB"/>
        </a:p>
      </dgm:t>
    </dgm:pt>
  </dgm:ptLst>
  <dgm:cxnLst>
    <dgm:cxn modelId="{74BE058E-50F1-40B2-B4FC-C2E457914CEB}" type="presOf" srcId="{80AEDB95-282B-40C6-A6CD-8A3D26759721}" destId="{7E7D092D-7D66-4519-9E3B-6BAA29333979}" srcOrd="0" destOrd="0" presId="urn:microsoft.com/office/officeart/2005/8/layout/cycle2"/>
    <dgm:cxn modelId="{2637906B-2355-4AD1-BFAC-198908408CCB}" type="presOf" srcId="{A9652101-BA63-4723-BDFE-3D7C41DA0CB2}" destId="{09C09E08-F640-420D-8FA0-1DFBBE6EAF5D}" srcOrd="1" destOrd="0" presId="urn:microsoft.com/office/officeart/2005/8/layout/cycle2"/>
    <dgm:cxn modelId="{43B4A78E-7AD3-4B1D-A6DF-3556C1891085}" srcId="{6655C7B2-6D3C-4909-98E6-41E5200EB81B}" destId="{41A7A8BD-40E4-4E19-A8B6-595869A9165B}" srcOrd="3" destOrd="0" parTransId="{309AE938-8953-430C-91EC-1F2305416E52}" sibTransId="{A9355B09-39AE-4B3B-A0D8-2B87133DCB13}"/>
    <dgm:cxn modelId="{273160BE-1019-43F6-BE54-0D9D1B4EA8D5}" type="presOf" srcId="{6655C7B2-6D3C-4909-98E6-41E5200EB81B}" destId="{81A32803-0BA5-483F-94CF-F96F8EA63138}" srcOrd="0" destOrd="0" presId="urn:microsoft.com/office/officeart/2005/8/layout/cycle2"/>
    <dgm:cxn modelId="{10FC4C8F-1785-49E0-A5A0-D5CAB8C41AA0}" type="presOf" srcId="{17661D42-D88A-434D-B132-AC529AAD68BB}" destId="{C7D5EA59-1306-49D6-8CBB-2E6022C8FF67}" srcOrd="1" destOrd="0" presId="urn:microsoft.com/office/officeart/2005/8/layout/cycle2"/>
    <dgm:cxn modelId="{6CB06913-3C2B-4235-9379-E7F17197397D}" srcId="{6655C7B2-6D3C-4909-98E6-41E5200EB81B}" destId="{4DACBD4B-7B13-4149-901E-8271A310051F}" srcOrd="1" destOrd="0" parTransId="{AE14C88B-15CF-477F-9926-B8FC2F32B0C2}" sibTransId="{A9652101-BA63-4723-BDFE-3D7C41DA0CB2}"/>
    <dgm:cxn modelId="{E87ACE61-0497-4841-8F8B-768E4414EA24}" type="presOf" srcId="{66045F88-77DB-4C45-9368-AD6D1C41250E}" destId="{A2CD81E5-AA5C-4312-A454-5071C21D03C0}" srcOrd="0" destOrd="0" presId="urn:microsoft.com/office/officeart/2005/8/layout/cycle2"/>
    <dgm:cxn modelId="{2A471E35-20BA-464B-B3BB-80F62BE3410B}" type="presOf" srcId="{A9652101-BA63-4723-BDFE-3D7C41DA0CB2}" destId="{561AD8B6-8129-444C-8892-F0E5F786499A}" srcOrd="0" destOrd="0" presId="urn:microsoft.com/office/officeart/2005/8/layout/cycle2"/>
    <dgm:cxn modelId="{B994055B-D12E-4774-BA09-0DBC71BA82D3}" type="presOf" srcId="{A9355B09-39AE-4B3B-A0D8-2B87133DCB13}" destId="{E27408CE-B6CF-43A4-BBB1-69542176FC35}" srcOrd="1" destOrd="0" presId="urn:microsoft.com/office/officeart/2005/8/layout/cycle2"/>
    <dgm:cxn modelId="{A1A74AD6-4070-4171-997A-87C22B253A7A}" srcId="{6655C7B2-6D3C-4909-98E6-41E5200EB81B}" destId="{D1CC628A-5AEC-4B9B-BEAC-2CE1EEADDC1A}" srcOrd="2" destOrd="0" parTransId="{33384C94-7C78-4528-BBF9-A2DFC768FD71}" sibTransId="{17661D42-D88A-434D-B132-AC529AAD68BB}"/>
    <dgm:cxn modelId="{F61447B1-1423-4F0F-8D36-05D8D41D85C7}" srcId="{6655C7B2-6D3C-4909-98E6-41E5200EB81B}" destId="{875A6BE2-A66F-4901-8382-489BE743F4CD}" srcOrd="4" destOrd="0" parTransId="{30F24A38-6FD9-40D7-9BB2-17E157D46D84}" sibTransId="{0E2111A8-149C-4F7A-826F-5AEB1642A6E2}"/>
    <dgm:cxn modelId="{555C3F42-EDF4-4ED7-9774-D4AF24275372}" type="presOf" srcId="{17661D42-D88A-434D-B132-AC529AAD68BB}" destId="{AB95431E-BEF5-45B7-830F-9B3D5E61B19B}" srcOrd="0" destOrd="0" presId="urn:microsoft.com/office/officeart/2005/8/layout/cycle2"/>
    <dgm:cxn modelId="{30541820-8DA4-4432-8E28-693F291DB626}" type="presOf" srcId="{66045F88-77DB-4C45-9368-AD6D1C41250E}" destId="{30B2FC2B-2225-49DB-8E06-0DD33ACDD560}" srcOrd="1" destOrd="0" presId="urn:microsoft.com/office/officeart/2005/8/layout/cycle2"/>
    <dgm:cxn modelId="{2951C852-A8B8-4064-B036-EA8DB965B914}" type="presOf" srcId="{AACE4A84-CC6B-4A29-8F33-C80FBC7C0AC7}" destId="{1E153015-4F10-4FA5-954F-99FFC7BD3B8E}" srcOrd="0" destOrd="0" presId="urn:microsoft.com/office/officeart/2005/8/layout/cycle2"/>
    <dgm:cxn modelId="{957857BE-DC79-4C46-B459-BB4D2D1DC647}" type="presOf" srcId="{41A7A8BD-40E4-4E19-A8B6-595869A9165B}" destId="{3BD071E5-CA2C-4752-9299-9A0D48FD3B81}" srcOrd="0" destOrd="0" presId="urn:microsoft.com/office/officeart/2005/8/layout/cycle2"/>
    <dgm:cxn modelId="{897E06F5-D0BD-4BFF-AC09-51BD82356DCA}" type="presOf" srcId="{731830E6-62FC-4EFB-9517-AB2747180BF1}" destId="{73277C93-778E-42A0-AC05-8132FAE16F72}" srcOrd="0" destOrd="0" presId="urn:microsoft.com/office/officeart/2005/8/layout/cycle2"/>
    <dgm:cxn modelId="{0B1325E7-B3D5-45B5-B49B-432EC2FF3021}" type="presOf" srcId="{0E2111A8-149C-4F7A-826F-5AEB1642A6E2}" destId="{B378431E-6C42-4367-8277-6AA3C12FA227}" srcOrd="1" destOrd="0" presId="urn:microsoft.com/office/officeart/2005/8/layout/cycle2"/>
    <dgm:cxn modelId="{825C8C59-BEE1-4024-95DD-A59DCE11C870}" type="presOf" srcId="{A9355B09-39AE-4B3B-A0D8-2B87133DCB13}" destId="{649F8A3C-0047-481B-A938-714C0C556834}" srcOrd="0" destOrd="0" presId="urn:microsoft.com/office/officeart/2005/8/layout/cycle2"/>
    <dgm:cxn modelId="{BB539913-9D5F-4317-9569-403E5173B76B}" type="presOf" srcId="{4DACBD4B-7B13-4149-901E-8271A310051F}" destId="{1DC273DE-8B93-4360-B4DF-70CD45E14E6C}" srcOrd="0" destOrd="0" presId="urn:microsoft.com/office/officeart/2005/8/layout/cycle2"/>
    <dgm:cxn modelId="{E7278589-F6EE-4552-BACA-D43999CBC7A6}" type="presOf" srcId="{0E2111A8-149C-4F7A-826F-5AEB1642A6E2}" destId="{A2CBA58A-7735-4597-9A2A-D8DDF0E02DF4}" srcOrd="0" destOrd="0" presId="urn:microsoft.com/office/officeart/2005/8/layout/cycle2"/>
    <dgm:cxn modelId="{315C27E2-D634-4BE6-AA6C-007C8BC8E7D0}" srcId="{6655C7B2-6D3C-4909-98E6-41E5200EB81B}" destId="{731830E6-62FC-4EFB-9517-AB2747180BF1}" srcOrd="5" destOrd="0" parTransId="{9699ED6A-83DD-4812-BD3D-94C71AF43027}" sibTransId="{66045F88-77DB-4C45-9368-AD6D1C41250E}"/>
    <dgm:cxn modelId="{6580243A-C23E-4BBC-B148-1BDDC1D69958}" type="presOf" srcId="{80AEDB95-282B-40C6-A6CD-8A3D26759721}" destId="{B423880A-608B-4C2A-9841-7D14B70A14AB}" srcOrd="1" destOrd="0" presId="urn:microsoft.com/office/officeart/2005/8/layout/cycle2"/>
    <dgm:cxn modelId="{C5B8FB93-793F-4718-9C10-BE7583FE22BE}" type="presOf" srcId="{875A6BE2-A66F-4901-8382-489BE743F4CD}" destId="{4FB54FE5-9DD2-4F2D-9E69-30B709CD33C2}" srcOrd="0" destOrd="0" presId="urn:microsoft.com/office/officeart/2005/8/layout/cycle2"/>
    <dgm:cxn modelId="{9CFBCC20-2A42-4579-BB8C-B83080C0B7AD}" type="presOf" srcId="{D1CC628A-5AEC-4B9B-BEAC-2CE1EEADDC1A}" destId="{DAE9F862-652D-4825-A086-96F4F6201530}" srcOrd="0" destOrd="0" presId="urn:microsoft.com/office/officeart/2005/8/layout/cycle2"/>
    <dgm:cxn modelId="{8FF49765-1B5A-4713-9C69-B5970D0FC222}" srcId="{6655C7B2-6D3C-4909-98E6-41E5200EB81B}" destId="{AACE4A84-CC6B-4A29-8F33-C80FBC7C0AC7}" srcOrd="0" destOrd="0" parTransId="{4FCD101C-43F0-40C1-AED3-15C75C2970A6}" sibTransId="{80AEDB95-282B-40C6-A6CD-8A3D26759721}"/>
    <dgm:cxn modelId="{74FCE8CD-BA32-45EF-B3A4-261E2F8EAC91}" type="presParOf" srcId="{81A32803-0BA5-483F-94CF-F96F8EA63138}" destId="{1E153015-4F10-4FA5-954F-99FFC7BD3B8E}" srcOrd="0" destOrd="0" presId="urn:microsoft.com/office/officeart/2005/8/layout/cycle2"/>
    <dgm:cxn modelId="{0D3EEE09-30B4-45AB-8EB1-B3EFB97D7FF7}" type="presParOf" srcId="{81A32803-0BA5-483F-94CF-F96F8EA63138}" destId="{7E7D092D-7D66-4519-9E3B-6BAA29333979}" srcOrd="1" destOrd="0" presId="urn:microsoft.com/office/officeart/2005/8/layout/cycle2"/>
    <dgm:cxn modelId="{66B3AA35-6453-4E7F-BC93-3CD3F835BA09}" type="presParOf" srcId="{7E7D092D-7D66-4519-9E3B-6BAA29333979}" destId="{B423880A-608B-4C2A-9841-7D14B70A14AB}" srcOrd="0" destOrd="0" presId="urn:microsoft.com/office/officeart/2005/8/layout/cycle2"/>
    <dgm:cxn modelId="{48215526-B679-40B9-92AF-0AAA9FEBD4EB}" type="presParOf" srcId="{81A32803-0BA5-483F-94CF-F96F8EA63138}" destId="{1DC273DE-8B93-4360-B4DF-70CD45E14E6C}" srcOrd="2" destOrd="0" presId="urn:microsoft.com/office/officeart/2005/8/layout/cycle2"/>
    <dgm:cxn modelId="{862D0AF7-1023-464F-8766-C9DC0DF7D1EA}" type="presParOf" srcId="{81A32803-0BA5-483F-94CF-F96F8EA63138}" destId="{561AD8B6-8129-444C-8892-F0E5F786499A}" srcOrd="3" destOrd="0" presId="urn:microsoft.com/office/officeart/2005/8/layout/cycle2"/>
    <dgm:cxn modelId="{8793007E-A584-4547-A3E1-90F6297DABAA}" type="presParOf" srcId="{561AD8B6-8129-444C-8892-F0E5F786499A}" destId="{09C09E08-F640-420D-8FA0-1DFBBE6EAF5D}" srcOrd="0" destOrd="0" presId="urn:microsoft.com/office/officeart/2005/8/layout/cycle2"/>
    <dgm:cxn modelId="{FD4E9232-F68B-434E-AC81-EC48BCA8FD75}" type="presParOf" srcId="{81A32803-0BA5-483F-94CF-F96F8EA63138}" destId="{DAE9F862-652D-4825-A086-96F4F6201530}" srcOrd="4" destOrd="0" presId="urn:microsoft.com/office/officeart/2005/8/layout/cycle2"/>
    <dgm:cxn modelId="{57588C95-9CFF-4D40-A3E0-ACAB518F68C7}" type="presParOf" srcId="{81A32803-0BA5-483F-94CF-F96F8EA63138}" destId="{AB95431E-BEF5-45B7-830F-9B3D5E61B19B}" srcOrd="5" destOrd="0" presId="urn:microsoft.com/office/officeart/2005/8/layout/cycle2"/>
    <dgm:cxn modelId="{ABD2B388-41AA-426A-BB0D-2A7A169A14CD}" type="presParOf" srcId="{AB95431E-BEF5-45B7-830F-9B3D5E61B19B}" destId="{C7D5EA59-1306-49D6-8CBB-2E6022C8FF67}" srcOrd="0" destOrd="0" presId="urn:microsoft.com/office/officeart/2005/8/layout/cycle2"/>
    <dgm:cxn modelId="{48ECA154-CCD6-453C-8C29-04D5D3E4BCCC}" type="presParOf" srcId="{81A32803-0BA5-483F-94CF-F96F8EA63138}" destId="{3BD071E5-CA2C-4752-9299-9A0D48FD3B81}" srcOrd="6" destOrd="0" presId="urn:microsoft.com/office/officeart/2005/8/layout/cycle2"/>
    <dgm:cxn modelId="{7CDFC972-11A1-430D-89B6-0BA564BEBBF2}" type="presParOf" srcId="{81A32803-0BA5-483F-94CF-F96F8EA63138}" destId="{649F8A3C-0047-481B-A938-714C0C556834}" srcOrd="7" destOrd="0" presId="urn:microsoft.com/office/officeart/2005/8/layout/cycle2"/>
    <dgm:cxn modelId="{5A901675-B4F9-4CA8-AE19-52A4B1F80CFD}" type="presParOf" srcId="{649F8A3C-0047-481B-A938-714C0C556834}" destId="{E27408CE-B6CF-43A4-BBB1-69542176FC35}" srcOrd="0" destOrd="0" presId="urn:microsoft.com/office/officeart/2005/8/layout/cycle2"/>
    <dgm:cxn modelId="{5EE1F2A6-A0FF-47D7-A1C6-52A9D2F79BC4}" type="presParOf" srcId="{81A32803-0BA5-483F-94CF-F96F8EA63138}" destId="{4FB54FE5-9DD2-4F2D-9E69-30B709CD33C2}" srcOrd="8" destOrd="0" presId="urn:microsoft.com/office/officeart/2005/8/layout/cycle2"/>
    <dgm:cxn modelId="{91EF922D-7D9B-4E63-85E0-33B83B8814FF}" type="presParOf" srcId="{81A32803-0BA5-483F-94CF-F96F8EA63138}" destId="{A2CBA58A-7735-4597-9A2A-D8DDF0E02DF4}" srcOrd="9" destOrd="0" presId="urn:microsoft.com/office/officeart/2005/8/layout/cycle2"/>
    <dgm:cxn modelId="{D756AE55-347A-42F1-BDBD-164D5982A42F}" type="presParOf" srcId="{A2CBA58A-7735-4597-9A2A-D8DDF0E02DF4}" destId="{B378431E-6C42-4367-8277-6AA3C12FA227}" srcOrd="0" destOrd="0" presId="urn:microsoft.com/office/officeart/2005/8/layout/cycle2"/>
    <dgm:cxn modelId="{8A1AC0C7-F73D-4808-8C9A-C09B6CEAC14E}" type="presParOf" srcId="{81A32803-0BA5-483F-94CF-F96F8EA63138}" destId="{73277C93-778E-42A0-AC05-8132FAE16F72}" srcOrd="10" destOrd="0" presId="urn:microsoft.com/office/officeart/2005/8/layout/cycle2"/>
    <dgm:cxn modelId="{330BD2C6-A80A-4194-8D35-5CD9DA552B72}" type="presParOf" srcId="{81A32803-0BA5-483F-94CF-F96F8EA63138}" destId="{A2CD81E5-AA5C-4312-A454-5071C21D03C0}" srcOrd="11" destOrd="0" presId="urn:microsoft.com/office/officeart/2005/8/layout/cycle2"/>
    <dgm:cxn modelId="{AC7084CB-A723-4C41-B6E4-15D958F7F563}" type="presParOf" srcId="{A2CD81E5-AA5C-4312-A454-5071C21D03C0}" destId="{30B2FC2B-2225-49DB-8E06-0DD33ACDD56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55C7B2-6D3C-4909-98E6-41E5200EB81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CE4A84-CC6B-4A29-8F33-C80FBC7C0AC7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b="1" dirty="0" smtClean="0">
              <a:solidFill>
                <a:schemeClr val="tx1"/>
              </a:solidFill>
            </a:rPr>
            <a:t>: </a:t>
          </a:r>
          <a:r>
            <a:rPr lang="en-US" b="1" dirty="0" smtClean="0"/>
            <a:t>Read an article; Pick out vocabulary from</a:t>
          </a:r>
          <a:r>
            <a:rPr lang="en-US" b="1" baseline="0" dirty="0" smtClean="0"/>
            <a:t> the article</a:t>
          </a:r>
          <a:endParaRPr lang="en-US" b="1" dirty="0"/>
        </a:p>
      </dgm:t>
    </dgm:pt>
    <dgm:pt modelId="{4FCD101C-43F0-40C1-AED3-15C75C2970A6}" type="parTrans" cxnId="{8FF49765-1B5A-4713-9C69-B5970D0FC222}">
      <dgm:prSet/>
      <dgm:spPr/>
      <dgm:t>
        <a:bodyPr/>
        <a:lstStyle/>
        <a:p>
          <a:endParaRPr lang="en-GB"/>
        </a:p>
      </dgm:t>
    </dgm:pt>
    <dgm:pt modelId="{80AEDB95-282B-40C6-A6CD-8A3D26759721}" type="sibTrans" cxnId="{8FF49765-1B5A-4713-9C69-B5970D0FC222}">
      <dgm:prSet/>
      <dgm:spPr/>
      <dgm:t>
        <a:bodyPr/>
        <a:lstStyle/>
        <a:p>
          <a:endParaRPr lang="en-GB"/>
        </a:p>
      </dgm:t>
    </dgm:pt>
    <dgm:pt modelId="{4DACBD4B-7B13-4149-901E-8271A310051F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Use: </a:t>
          </a:r>
          <a:r>
            <a:rPr lang="en-US" b="1" dirty="0" smtClean="0"/>
            <a:t>Write my opinion about the article and use</a:t>
          </a:r>
          <a:r>
            <a:rPr lang="en-US" b="1" baseline="0" dirty="0" smtClean="0"/>
            <a:t> vocabulary I pick out</a:t>
          </a:r>
          <a:endParaRPr lang="en-US" b="1" dirty="0"/>
        </a:p>
      </dgm:t>
    </dgm:pt>
    <dgm:pt modelId="{AE14C88B-15CF-477F-9926-B8FC2F32B0C2}" type="parTrans" cxnId="{6CB06913-3C2B-4235-9379-E7F17197397D}">
      <dgm:prSet/>
      <dgm:spPr/>
      <dgm:t>
        <a:bodyPr/>
        <a:lstStyle/>
        <a:p>
          <a:endParaRPr lang="en-GB"/>
        </a:p>
      </dgm:t>
    </dgm:pt>
    <dgm:pt modelId="{A9652101-BA63-4723-BDFE-3D7C41DA0CB2}" type="sibTrans" cxnId="{6CB06913-3C2B-4235-9379-E7F17197397D}">
      <dgm:prSet/>
      <dgm:spPr/>
      <dgm:t>
        <a:bodyPr/>
        <a:lstStyle/>
        <a:p>
          <a:endParaRPr lang="en-GB"/>
        </a:p>
      </dgm:t>
    </dgm:pt>
    <dgm:pt modelId="{D1CC628A-5AEC-4B9B-BEAC-2CE1EEADDC1A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Review:  </a:t>
          </a:r>
          <a:r>
            <a:rPr lang="en-US" b="1" dirty="0" smtClean="0"/>
            <a:t>Rewrite after checking in the writing centre; Write</a:t>
          </a:r>
          <a:r>
            <a:rPr lang="en-US" b="1" baseline="0" dirty="0" smtClean="0"/>
            <a:t> down new vocabulary I have to know</a:t>
          </a:r>
          <a:endParaRPr lang="en-US" b="1" dirty="0"/>
        </a:p>
      </dgm:t>
    </dgm:pt>
    <dgm:pt modelId="{33384C94-7C78-4528-BBF9-A2DFC768FD71}" type="parTrans" cxnId="{A1A74AD6-4070-4171-997A-87C22B253A7A}">
      <dgm:prSet/>
      <dgm:spPr/>
      <dgm:t>
        <a:bodyPr/>
        <a:lstStyle/>
        <a:p>
          <a:endParaRPr lang="en-GB"/>
        </a:p>
      </dgm:t>
    </dgm:pt>
    <dgm:pt modelId="{17661D42-D88A-434D-B132-AC529AAD68BB}" type="sibTrans" cxnId="{A1A74AD6-4070-4171-997A-87C22B253A7A}">
      <dgm:prSet/>
      <dgm:spPr/>
      <dgm:t>
        <a:bodyPr/>
        <a:lstStyle/>
        <a:p>
          <a:endParaRPr lang="en-GB"/>
        </a:p>
      </dgm:t>
    </dgm:pt>
    <dgm:pt modelId="{89A24F9C-90A7-499E-8415-95B13031ADAF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b="1" dirty="0" smtClean="0">
              <a:solidFill>
                <a:schemeClr val="tx1"/>
              </a:solidFill>
            </a:rPr>
            <a:t>: </a:t>
          </a:r>
          <a:r>
            <a:rPr lang="en-US" b="1" dirty="0" smtClean="0">
              <a:solidFill>
                <a:schemeClr val="bg1"/>
              </a:solidFill>
            </a:rPr>
            <a:t>Research how to write</a:t>
          </a:r>
          <a:endParaRPr lang="en-US" b="1" dirty="0">
            <a:solidFill>
              <a:schemeClr val="bg1"/>
            </a:solidFill>
          </a:endParaRPr>
        </a:p>
      </dgm:t>
    </dgm:pt>
    <dgm:pt modelId="{C933509E-E819-4D51-9E3F-5457CADB3F42}" type="parTrans" cxnId="{E8266F6B-6C5C-45A6-94F6-278BF55D7A2F}">
      <dgm:prSet/>
      <dgm:spPr/>
      <dgm:t>
        <a:bodyPr/>
        <a:lstStyle/>
        <a:p>
          <a:endParaRPr lang="en-GB"/>
        </a:p>
      </dgm:t>
    </dgm:pt>
    <dgm:pt modelId="{C47418D1-9AB7-49B3-9902-7324C0326814}" type="sibTrans" cxnId="{E8266F6B-6C5C-45A6-94F6-278BF55D7A2F}">
      <dgm:prSet/>
      <dgm:spPr/>
      <dgm:t>
        <a:bodyPr/>
        <a:lstStyle/>
        <a:p>
          <a:endParaRPr lang="en-GB"/>
        </a:p>
      </dgm:t>
    </dgm:pt>
    <dgm:pt modelId="{974B9E37-9AA9-4DD2-B045-D4450F46000A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b="1" dirty="0" smtClean="0">
              <a:solidFill>
                <a:schemeClr val="tx1"/>
              </a:solidFill>
            </a:rPr>
            <a:t>: </a:t>
          </a:r>
          <a:r>
            <a:rPr lang="en-US" b="1" dirty="0" smtClean="0">
              <a:solidFill>
                <a:schemeClr val="bg1"/>
              </a:solidFill>
            </a:rPr>
            <a:t>Search for more information on the topic</a:t>
          </a:r>
          <a:endParaRPr lang="en-US" b="1" dirty="0">
            <a:solidFill>
              <a:schemeClr val="bg1"/>
            </a:solidFill>
          </a:endParaRPr>
        </a:p>
      </dgm:t>
    </dgm:pt>
    <dgm:pt modelId="{DB40159D-5ADF-425D-B94D-605C03B67EC0}" type="parTrans" cxnId="{5B44119F-AD62-406F-B15E-E45708F7C497}">
      <dgm:prSet/>
      <dgm:spPr/>
      <dgm:t>
        <a:bodyPr/>
        <a:lstStyle/>
        <a:p>
          <a:endParaRPr lang="en-GB"/>
        </a:p>
      </dgm:t>
    </dgm:pt>
    <dgm:pt modelId="{60FDBF6B-B8F9-43A9-9CFF-46A769A1DB90}" type="sibTrans" cxnId="{5B44119F-AD62-406F-B15E-E45708F7C497}">
      <dgm:prSet/>
      <dgm:spPr/>
      <dgm:t>
        <a:bodyPr/>
        <a:lstStyle/>
        <a:p>
          <a:endParaRPr lang="en-GB"/>
        </a:p>
      </dgm:t>
    </dgm:pt>
    <dgm:pt modelId="{81A32803-0BA5-483F-94CF-F96F8EA63138}" type="pres">
      <dgm:prSet presAssocID="{6655C7B2-6D3C-4909-98E6-41E5200EB8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153015-4F10-4FA5-954F-99FFC7BD3B8E}" type="pres">
      <dgm:prSet presAssocID="{AACE4A84-CC6B-4A29-8F33-C80FBC7C0AC7}" presName="node" presStyleLbl="node1" presStyleIdx="0" presStyleCnt="5" custScaleX="152840" custScaleY="145972" custRadScaleRad="86586" custRadScaleInc="62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7D092D-7D66-4519-9E3B-6BAA29333979}" type="pres">
      <dgm:prSet presAssocID="{80AEDB95-282B-40C6-A6CD-8A3D26759721}" presName="sibTrans" presStyleLbl="sibTrans2D1" presStyleIdx="0" presStyleCnt="5"/>
      <dgm:spPr/>
      <dgm:t>
        <a:bodyPr/>
        <a:lstStyle/>
        <a:p>
          <a:endParaRPr lang="en-GB"/>
        </a:p>
      </dgm:t>
    </dgm:pt>
    <dgm:pt modelId="{B423880A-608B-4C2A-9841-7D14B70A14AB}" type="pres">
      <dgm:prSet presAssocID="{80AEDB95-282B-40C6-A6CD-8A3D26759721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1DC273DE-8B93-4360-B4DF-70CD45E14E6C}" type="pres">
      <dgm:prSet presAssocID="{4DACBD4B-7B13-4149-901E-8271A310051F}" presName="node" presStyleLbl="node1" presStyleIdx="1" presStyleCnt="5" custScaleX="152840" custScaleY="145972" custRadScaleRad="151945" custRadScaleInc="899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1AD8B6-8129-444C-8892-F0E5F786499A}" type="pres">
      <dgm:prSet presAssocID="{A9652101-BA63-4723-BDFE-3D7C41DA0CB2}" presName="sibTrans" presStyleLbl="sibTrans2D1" presStyleIdx="1" presStyleCnt="5"/>
      <dgm:spPr/>
      <dgm:t>
        <a:bodyPr/>
        <a:lstStyle/>
        <a:p>
          <a:endParaRPr lang="en-GB"/>
        </a:p>
      </dgm:t>
    </dgm:pt>
    <dgm:pt modelId="{09C09E08-F640-420D-8FA0-1DFBBE6EAF5D}" type="pres">
      <dgm:prSet presAssocID="{A9652101-BA63-4723-BDFE-3D7C41DA0CB2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DAE9F862-652D-4825-A086-96F4F6201530}" type="pres">
      <dgm:prSet presAssocID="{D1CC628A-5AEC-4B9B-BEAC-2CE1EEADDC1A}" presName="node" presStyleLbl="node1" presStyleIdx="2" presStyleCnt="5" custScaleX="152840" custScaleY="145972" custRadScaleRad="70448" custRadScaleInc="2227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95431E-BEF5-45B7-830F-9B3D5E61B19B}" type="pres">
      <dgm:prSet presAssocID="{17661D42-D88A-434D-B132-AC529AAD68BB}" presName="sibTrans" presStyleLbl="sibTrans2D1" presStyleIdx="2" presStyleCnt="5" custAng="3680861" custScaleX="61600" custLinFactX="13843" custLinFactNeighborX="100000" custLinFactNeighborY="414" custRadScaleRad="242961" custRadScaleInc="-2147483648"/>
      <dgm:spPr/>
      <dgm:t>
        <a:bodyPr/>
        <a:lstStyle/>
        <a:p>
          <a:endParaRPr lang="en-GB"/>
        </a:p>
      </dgm:t>
    </dgm:pt>
    <dgm:pt modelId="{C7D5EA59-1306-49D6-8CBB-2E6022C8FF67}" type="pres">
      <dgm:prSet presAssocID="{17661D42-D88A-434D-B132-AC529AAD68BB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B6521C77-AFCD-4655-B10A-02885BBB3222}" type="pres">
      <dgm:prSet presAssocID="{89A24F9C-90A7-499E-8415-95B13031ADAF}" presName="node" presStyleLbl="node1" presStyleIdx="3" presStyleCnt="5" custScaleX="152840" custScaleY="145972" custRadScaleRad="189278" custRadScaleInc="2255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10D784-DFB7-4000-B91C-1B58AF0F4A32}" type="pres">
      <dgm:prSet presAssocID="{C47418D1-9AB7-49B3-9902-7324C0326814}" presName="sibTrans" presStyleLbl="sibTrans2D1" presStyleIdx="3" presStyleCnt="5" custAng="0" custFlipVert="1" custScaleX="43682" custScaleY="109070" custLinFactNeighborX="-70942" custLinFactNeighborY="-4378"/>
      <dgm:spPr/>
      <dgm:t>
        <a:bodyPr/>
        <a:lstStyle/>
        <a:p>
          <a:endParaRPr lang="en-GB"/>
        </a:p>
      </dgm:t>
    </dgm:pt>
    <dgm:pt modelId="{24726A86-7D7D-43DC-8EA0-DD971CC86881}" type="pres">
      <dgm:prSet presAssocID="{C47418D1-9AB7-49B3-9902-7324C0326814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5EB1275E-AE9D-47DB-8227-0EF5CCF0F2C9}" type="pres">
      <dgm:prSet presAssocID="{974B9E37-9AA9-4DD2-B045-D4450F46000A}" presName="node" presStyleLbl="node1" presStyleIdx="4" presStyleCnt="5" custScaleX="152840" custScaleY="145972" custRadScaleRad="194067" custRadScaleInc="3764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7AF9C7-CA12-4072-9458-78BF5AB72459}" type="pres">
      <dgm:prSet presAssocID="{60FDBF6B-B8F9-43A9-9CFF-46A769A1DB90}" presName="sibTrans" presStyleLbl="sibTrans2D1" presStyleIdx="4" presStyleCnt="5"/>
      <dgm:spPr/>
      <dgm:t>
        <a:bodyPr/>
        <a:lstStyle/>
        <a:p>
          <a:endParaRPr lang="en-GB"/>
        </a:p>
      </dgm:t>
    </dgm:pt>
    <dgm:pt modelId="{B6D5302D-8EF7-4291-96A8-A37F1855FCCF}" type="pres">
      <dgm:prSet presAssocID="{60FDBF6B-B8F9-43A9-9CFF-46A769A1DB90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A3FA4640-94CD-43A5-97C1-4F57A7ECA804}" type="presOf" srcId="{89A24F9C-90A7-499E-8415-95B13031ADAF}" destId="{B6521C77-AFCD-4655-B10A-02885BBB3222}" srcOrd="0" destOrd="0" presId="urn:microsoft.com/office/officeart/2005/8/layout/cycle2"/>
    <dgm:cxn modelId="{39E685B5-6A2B-477C-847D-E4ACFC1AA885}" type="presOf" srcId="{80AEDB95-282B-40C6-A6CD-8A3D26759721}" destId="{7E7D092D-7D66-4519-9E3B-6BAA29333979}" srcOrd="0" destOrd="0" presId="urn:microsoft.com/office/officeart/2005/8/layout/cycle2"/>
    <dgm:cxn modelId="{55852115-9411-467A-B163-CA33B570388C}" type="presOf" srcId="{17661D42-D88A-434D-B132-AC529AAD68BB}" destId="{AB95431E-BEF5-45B7-830F-9B3D5E61B19B}" srcOrd="0" destOrd="0" presId="urn:microsoft.com/office/officeart/2005/8/layout/cycle2"/>
    <dgm:cxn modelId="{F567A7BB-179D-4BD8-80D6-B0D17DC4811E}" type="presOf" srcId="{AACE4A84-CC6B-4A29-8F33-C80FBC7C0AC7}" destId="{1E153015-4F10-4FA5-954F-99FFC7BD3B8E}" srcOrd="0" destOrd="0" presId="urn:microsoft.com/office/officeart/2005/8/layout/cycle2"/>
    <dgm:cxn modelId="{EAC81713-127B-4A7F-84AA-792C6F74B4FE}" type="presOf" srcId="{4DACBD4B-7B13-4149-901E-8271A310051F}" destId="{1DC273DE-8B93-4360-B4DF-70CD45E14E6C}" srcOrd="0" destOrd="0" presId="urn:microsoft.com/office/officeart/2005/8/layout/cycle2"/>
    <dgm:cxn modelId="{8FF49765-1B5A-4713-9C69-B5970D0FC222}" srcId="{6655C7B2-6D3C-4909-98E6-41E5200EB81B}" destId="{AACE4A84-CC6B-4A29-8F33-C80FBC7C0AC7}" srcOrd="0" destOrd="0" parTransId="{4FCD101C-43F0-40C1-AED3-15C75C2970A6}" sibTransId="{80AEDB95-282B-40C6-A6CD-8A3D26759721}"/>
    <dgm:cxn modelId="{393E7986-64E6-442C-B09F-21D3D73C81E3}" type="presOf" srcId="{A9652101-BA63-4723-BDFE-3D7C41DA0CB2}" destId="{09C09E08-F640-420D-8FA0-1DFBBE6EAF5D}" srcOrd="1" destOrd="0" presId="urn:microsoft.com/office/officeart/2005/8/layout/cycle2"/>
    <dgm:cxn modelId="{2C6A4D9B-06E7-4684-A929-F429D63A2525}" type="presOf" srcId="{D1CC628A-5AEC-4B9B-BEAC-2CE1EEADDC1A}" destId="{DAE9F862-652D-4825-A086-96F4F6201530}" srcOrd="0" destOrd="0" presId="urn:microsoft.com/office/officeart/2005/8/layout/cycle2"/>
    <dgm:cxn modelId="{C22D156F-A56B-417B-9CB1-22F676E7CDE0}" type="presOf" srcId="{A9652101-BA63-4723-BDFE-3D7C41DA0CB2}" destId="{561AD8B6-8129-444C-8892-F0E5F786499A}" srcOrd="0" destOrd="0" presId="urn:microsoft.com/office/officeart/2005/8/layout/cycle2"/>
    <dgm:cxn modelId="{2D8317BE-D44B-40EC-A6B1-818DC994604B}" type="presOf" srcId="{17661D42-D88A-434D-B132-AC529AAD68BB}" destId="{C7D5EA59-1306-49D6-8CBB-2E6022C8FF67}" srcOrd="1" destOrd="0" presId="urn:microsoft.com/office/officeart/2005/8/layout/cycle2"/>
    <dgm:cxn modelId="{5C720798-6B9F-4352-9C33-6DDB483F0A52}" type="presOf" srcId="{60FDBF6B-B8F9-43A9-9CFF-46A769A1DB90}" destId="{207AF9C7-CA12-4072-9458-78BF5AB72459}" srcOrd="0" destOrd="0" presId="urn:microsoft.com/office/officeart/2005/8/layout/cycle2"/>
    <dgm:cxn modelId="{5B44119F-AD62-406F-B15E-E45708F7C497}" srcId="{6655C7B2-6D3C-4909-98E6-41E5200EB81B}" destId="{974B9E37-9AA9-4DD2-B045-D4450F46000A}" srcOrd="4" destOrd="0" parTransId="{DB40159D-5ADF-425D-B94D-605C03B67EC0}" sibTransId="{60FDBF6B-B8F9-43A9-9CFF-46A769A1DB90}"/>
    <dgm:cxn modelId="{A1A74AD6-4070-4171-997A-87C22B253A7A}" srcId="{6655C7B2-6D3C-4909-98E6-41E5200EB81B}" destId="{D1CC628A-5AEC-4B9B-BEAC-2CE1EEADDC1A}" srcOrd="2" destOrd="0" parTransId="{33384C94-7C78-4528-BBF9-A2DFC768FD71}" sibTransId="{17661D42-D88A-434D-B132-AC529AAD68BB}"/>
    <dgm:cxn modelId="{F43E2DA5-6609-4EF9-8171-1E54DFC9D7EC}" type="presOf" srcId="{C47418D1-9AB7-49B3-9902-7324C0326814}" destId="{5310D784-DFB7-4000-B91C-1B58AF0F4A32}" srcOrd="0" destOrd="0" presId="urn:microsoft.com/office/officeart/2005/8/layout/cycle2"/>
    <dgm:cxn modelId="{6D4E5E1F-846A-4429-AA71-EFF9C2578F66}" type="presOf" srcId="{6655C7B2-6D3C-4909-98E6-41E5200EB81B}" destId="{81A32803-0BA5-483F-94CF-F96F8EA63138}" srcOrd="0" destOrd="0" presId="urn:microsoft.com/office/officeart/2005/8/layout/cycle2"/>
    <dgm:cxn modelId="{6CB06913-3C2B-4235-9379-E7F17197397D}" srcId="{6655C7B2-6D3C-4909-98E6-41E5200EB81B}" destId="{4DACBD4B-7B13-4149-901E-8271A310051F}" srcOrd="1" destOrd="0" parTransId="{AE14C88B-15CF-477F-9926-B8FC2F32B0C2}" sibTransId="{A9652101-BA63-4723-BDFE-3D7C41DA0CB2}"/>
    <dgm:cxn modelId="{2DC88B85-76D0-494C-BA37-338EF0FD2B29}" type="presOf" srcId="{60FDBF6B-B8F9-43A9-9CFF-46A769A1DB90}" destId="{B6D5302D-8EF7-4291-96A8-A37F1855FCCF}" srcOrd="1" destOrd="0" presId="urn:microsoft.com/office/officeart/2005/8/layout/cycle2"/>
    <dgm:cxn modelId="{09EB9875-7514-4B21-A5AE-4E3F836998BA}" type="presOf" srcId="{974B9E37-9AA9-4DD2-B045-D4450F46000A}" destId="{5EB1275E-AE9D-47DB-8227-0EF5CCF0F2C9}" srcOrd="0" destOrd="0" presId="urn:microsoft.com/office/officeart/2005/8/layout/cycle2"/>
    <dgm:cxn modelId="{56E899A1-F204-4679-9C43-184F4D8D5A54}" type="presOf" srcId="{C47418D1-9AB7-49B3-9902-7324C0326814}" destId="{24726A86-7D7D-43DC-8EA0-DD971CC86881}" srcOrd="1" destOrd="0" presId="urn:microsoft.com/office/officeart/2005/8/layout/cycle2"/>
    <dgm:cxn modelId="{94F3E443-FCD8-429B-B504-C4A6066755ED}" type="presOf" srcId="{80AEDB95-282B-40C6-A6CD-8A3D26759721}" destId="{B423880A-608B-4C2A-9841-7D14B70A14AB}" srcOrd="1" destOrd="0" presId="urn:microsoft.com/office/officeart/2005/8/layout/cycle2"/>
    <dgm:cxn modelId="{E8266F6B-6C5C-45A6-94F6-278BF55D7A2F}" srcId="{6655C7B2-6D3C-4909-98E6-41E5200EB81B}" destId="{89A24F9C-90A7-499E-8415-95B13031ADAF}" srcOrd="3" destOrd="0" parTransId="{C933509E-E819-4D51-9E3F-5457CADB3F42}" sibTransId="{C47418D1-9AB7-49B3-9902-7324C0326814}"/>
    <dgm:cxn modelId="{EB148595-3E42-49E9-AAA9-6CC2C5CE6162}" type="presParOf" srcId="{81A32803-0BA5-483F-94CF-F96F8EA63138}" destId="{1E153015-4F10-4FA5-954F-99FFC7BD3B8E}" srcOrd="0" destOrd="0" presId="urn:microsoft.com/office/officeart/2005/8/layout/cycle2"/>
    <dgm:cxn modelId="{90BE5629-D841-43EF-9440-8F4E0AD09FCE}" type="presParOf" srcId="{81A32803-0BA5-483F-94CF-F96F8EA63138}" destId="{7E7D092D-7D66-4519-9E3B-6BAA29333979}" srcOrd="1" destOrd="0" presId="urn:microsoft.com/office/officeart/2005/8/layout/cycle2"/>
    <dgm:cxn modelId="{920B5CE3-A9B7-44E6-9C9E-152A2F90C3B2}" type="presParOf" srcId="{7E7D092D-7D66-4519-9E3B-6BAA29333979}" destId="{B423880A-608B-4C2A-9841-7D14B70A14AB}" srcOrd="0" destOrd="0" presId="urn:microsoft.com/office/officeart/2005/8/layout/cycle2"/>
    <dgm:cxn modelId="{206FA1F3-37A3-47EE-944D-0E14D772D392}" type="presParOf" srcId="{81A32803-0BA5-483F-94CF-F96F8EA63138}" destId="{1DC273DE-8B93-4360-B4DF-70CD45E14E6C}" srcOrd="2" destOrd="0" presId="urn:microsoft.com/office/officeart/2005/8/layout/cycle2"/>
    <dgm:cxn modelId="{395C6953-BB27-4395-BE21-B23E2FD05F9E}" type="presParOf" srcId="{81A32803-0BA5-483F-94CF-F96F8EA63138}" destId="{561AD8B6-8129-444C-8892-F0E5F786499A}" srcOrd="3" destOrd="0" presId="urn:microsoft.com/office/officeart/2005/8/layout/cycle2"/>
    <dgm:cxn modelId="{3F5E2EE4-0728-4879-B485-6BF969DC100C}" type="presParOf" srcId="{561AD8B6-8129-444C-8892-F0E5F786499A}" destId="{09C09E08-F640-420D-8FA0-1DFBBE6EAF5D}" srcOrd="0" destOrd="0" presId="urn:microsoft.com/office/officeart/2005/8/layout/cycle2"/>
    <dgm:cxn modelId="{A9E3037C-BFA3-4870-8025-5BAE985F2757}" type="presParOf" srcId="{81A32803-0BA5-483F-94CF-F96F8EA63138}" destId="{DAE9F862-652D-4825-A086-96F4F6201530}" srcOrd="4" destOrd="0" presId="urn:microsoft.com/office/officeart/2005/8/layout/cycle2"/>
    <dgm:cxn modelId="{CEC2FBF5-BFD8-491B-91BC-E5FFCFF8F04A}" type="presParOf" srcId="{81A32803-0BA5-483F-94CF-F96F8EA63138}" destId="{AB95431E-BEF5-45B7-830F-9B3D5E61B19B}" srcOrd="5" destOrd="0" presId="urn:microsoft.com/office/officeart/2005/8/layout/cycle2"/>
    <dgm:cxn modelId="{F0C06F82-AB6B-4451-ADCD-C521FB58E3D0}" type="presParOf" srcId="{AB95431E-BEF5-45B7-830F-9B3D5E61B19B}" destId="{C7D5EA59-1306-49D6-8CBB-2E6022C8FF67}" srcOrd="0" destOrd="0" presId="urn:microsoft.com/office/officeart/2005/8/layout/cycle2"/>
    <dgm:cxn modelId="{C18B56A0-2E64-485E-8F2D-DE6CCFFCCF41}" type="presParOf" srcId="{81A32803-0BA5-483F-94CF-F96F8EA63138}" destId="{B6521C77-AFCD-4655-B10A-02885BBB3222}" srcOrd="6" destOrd="0" presId="urn:microsoft.com/office/officeart/2005/8/layout/cycle2"/>
    <dgm:cxn modelId="{FE8DE7BE-A186-403F-B432-83057A3AF19F}" type="presParOf" srcId="{81A32803-0BA5-483F-94CF-F96F8EA63138}" destId="{5310D784-DFB7-4000-B91C-1B58AF0F4A32}" srcOrd="7" destOrd="0" presId="urn:microsoft.com/office/officeart/2005/8/layout/cycle2"/>
    <dgm:cxn modelId="{8739CD61-A6D8-4771-9751-4F70FC158B8C}" type="presParOf" srcId="{5310D784-DFB7-4000-B91C-1B58AF0F4A32}" destId="{24726A86-7D7D-43DC-8EA0-DD971CC86881}" srcOrd="0" destOrd="0" presId="urn:microsoft.com/office/officeart/2005/8/layout/cycle2"/>
    <dgm:cxn modelId="{39E7D5DF-9687-4CD8-AF0D-EDE127DA97AF}" type="presParOf" srcId="{81A32803-0BA5-483F-94CF-F96F8EA63138}" destId="{5EB1275E-AE9D-47DB-8227-0EF5CCF0F2C9}" srcOrd="8" destOrd="0" presId="urn:microsoft.com/office/officeart/2005/8/layout/cycle2"/>
    <dgm:cxn modelId="{D1836171-4DF8-44A3-92A6-A9727F7F5372}" type="presParOf" srcId="{81A32803-0BA5-483F-94CF-F96F8EA63138}" destId="{207AF9C7-CA12-4072-9458-78BF5AB72459}" srcOrd="9" destOrd="0" presId="urn:microsoft.com/office/officeart/2005/8/layout/cycle2"/>
    <dgm:cxn modelId="{9939CD37-83B4-4B29-96CA-660F1156F52C}" type="presParOf" srcId="{207AF9C7-CA12-4072-9458-78BF5AB72459}" destId="{B6D5302D-8EF7-4291-96A8-A37F1855FCC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55C7B2-6D3C-4909-98E6-41E5200EB81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CE4A84-CC6B-4A29-8F33-C80FBC7C0AC7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Prepare: </a:t>
          </a:r>
          <a:r>
            <a:rPr lang="en-US" b="1" dirty="0" smtClean="0"/>
            <a:t>Read an article; Pick out vocabulary from</a:t>
          </a:r>
          <a:r>
            <a:rPr lang="en-US" b="1" baseline="0" dirty="0" smtClean="0"/>
            <a:t> the article</a:t>
          </a:r>
          <a:endParaRPr lang="en-US" b="1" dirty="0"/>
        </a:p>
      </dgm:t>
    </dgm:pt>
    <dgm:pt modelId="{4FCD101C-43F0-40C1-AED3-15C75C2970A6}" type="parTrans" cxnId="{8FF49765-1B5A-4713-9C69-B5970D0FC222}">
      <dgm:prSet/>
      <dgm:spPr/>
      <dgm:t>
        <a:bodyPr/>
        <a:lstStyle/>
        <a:p>
          <a:endParaRPr lang="en-GB"/>
        </a:p>
      </dgm:t>
    </dgm:pt>
    <dgm:pt modelId="{80AEDB95-282B-40C6-A6CD-8A3D26759721}" type="sibTrans" cxnId="{8FF49765-1B5A-4713-9C69-B5970D0FC222}">
      <dgm:prSet/>
      <dgm:spPr/>
      <dgm:t>
        <a:bodyPr/>
        <a:lstStyle/>
        <a:p>
          <a:endParaRPr lang="en-GB"/>
        </a:p>
      </dgm:t>
    </dgm:pt>
    <dgm:pt modelId="{4DACBD4B-7B13-4149-901E-8271A310051F}">
      <dgm:prSet/>
      <dgm:spPr/>
      <dgm:t>
        <a:bodyPr/>
        <a:lstStyle/>
        <a:p>
          <a:pPr rtl="0"/>
          <a:r>
            <a:rPr lang="en-US" b="1" smtClean="0">
              <a:solidFill>
                <a:schemeClr val="tx1"/>
              </a:solidFill>
            </a:rPr>
            <a:t>Use: </a:t>
          </a:r>
          <a:r>
            <a:rPr lang="en-US" b="1" smtClean="0"/>
            <a:t>Write my opinion about the article and use</a:t>
          </a:r>
          <a:r>
            <a:rPr lang="en-US" b="1" baseline="0" smtClean="0"/>
            <a:t> vocabulary I pick out</a:t>
          </a:r>
          <a:endParaRPr lang="en-US" b="1" dirty="0"/>
        </a:p>
      </dgm:t>
    </dgm:pt>
    <dgm:pt modelId="{AE14C88B-15CF-477F-9926-B8FC2F32B0C2}" type="parTrans" cxnId="{6CB06913-3C2B-4235-9379-E7F17197397D}">
      <dgm:prSet/>
      <dgm:spPr/>
      <dgm:t>
        <a:bodyPr/>
        <a:lstStyle/>
        <a:p>
          <a:endParaRPr lang="en-GB"/>
        </a:p>
      </dgm:t>
    </dgm:pt>
    <dgm:pt modelId="{A9652101-BA63-4723-BDFE-3D7C41DA0CB2}" type="sibTrans" cxnId="{6CB06913-3C2B-4235-9379-E7F17197397D}">
      <dgm:prSet/>
      <dgm:spPr/>
      <dgm:t>
        <a:bodyPr/>
        <a:lstStyle/>
        <a:p>
          <a:endParaRPr lang="en-GB"/>
        </a:p>
      </dgm:t>
    </dgm:pt>
    <dgm:pt modelId="{D1CC628A-5AEC-4B9B-BEAC-2CE1EEADDC1A}">
      <dgm:prSet/>
      <dgm:spPr/>
      <dgm:t>
        <a:bodyPr/>
        <a:lstStyle/>
        <a:p>
          <a:pPr rtl="0"/>
          <a:r>
            <a:rPr lang="en-US" b="1" smtClean="0">
              <a:solidFill>
                <a:schemeClr val="tx1"/>
              </a:solidFill>
            </a:rPr>
            <a:t>Review:  </a:t>
          </a:r>
          <a:r>
            <a:rPr lang="en-US" b="1" smtClean="0"/>
            <a:t>Rewrite after checking in the writing centre; Write</a:t>
          </a:r>
          <a:r>
            <a:rPr lang="en-US" b="1" baseline="0" smtClean="0"/>
            <a:t> down new vocabulary I have to know</a:t>
          </a:r>
          <a:endParaRPr lang="en-US" b="1" dirty="0"/>
        </a:p>
      </dgm:t>
    </dgm:pt>
    <dgm:pt modelId="{33384C94-7C78-4528-BBF9-A2DFC768FD71}" type="parTrans" cxnId="{A1A74AD6-4070-4171-997A-87C22B253A7A}">
      <dgm:prSet/>
      <dgm:spPr/>
      <dgm:t>
        <a:bodyPr/>
        <a:lstStyle/>
        <a:p>
          <a:endParaRPr lang="en-GB"/>
        </a:p>
      </dgm:t>
    </dgm:pt>
    <dgm:pt modelId="{17661D42-D88A-434D-B132-AC529AAD68BB}" type="sibTrans" cxnId="{A1A74AD6-4070-4171-997A-87C22B253A7A}">
      <dgm:prSet/>
      <dgm:spPr/>
      <dgm:t>
        <a:bodyPr/>
        <a:lstStyle/>
        <a:p>
          <a:endParaRPr lang="en-GB"/>
        </a:p>
      </dgm:t>
    </dgm:pt>
    <dgm:pt modelId="{89A24F9C-90A7-499E-8415-95B13031ADAF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b="1" dirty="0" smtClean="0">
              <a:solidFill>
                <a:schemeClr val="tx1"/>
              </a:solidFill>
            </a:rPr>
            <a:t>: </a:t>
          </a:r>
          <a:r>
            <a:rPr lang="en-US" b="1" dirty="0" smtClean="0">
              <a:solidFill>
                <a:schemeClr val="bg1"/>
              </a:solidFill>
            </a:rPr>
            <a:t>Research how to write</a:t>
          </a:r>
          <a:endParaRPr lang="en-US" b="1" dirty="0">
            <a:solidFill>
              <a:schemeClr val="bg1"/>
            </a:solidFill>
          </a:endParaRPr>
        </a:p>
      </dgm:t>
    </dgm:pt>
    <dgm:pt modelId="{C933509E-E819-4D51-9E3F-5457CADB3F42}" type="parTrans" cxnId="{E8266F6B-6C5C-45A6-94F6-278BF55D7A2F}">
      <dgm:prSet/>
      <dgm:spPr/>
      <dgm:t>
        <a:bodyPr/>
        <a:lstStyle/>
        <a:p>
          <a:endParaRPr lang="en-GB"/>
        </a:p>
      </dgm:t>
    </dgm:pt>
    <dgm:pt modelId="{C47418D1-9AB7-49B3-9902-7324C0326814}" type="sibTrans" cxnId="{E8266F6B-6C5C-45A6-94F6-278BF55D7A2F}">
      <dgm:prSet/>
      <dgm:spPr/>
      <dgm:t>
        <a:bodyPr/>
        <a:lstStyle/>
        <a:p>
          <a:endParaRPr lang="en-GB"/>
        </a:p>
      </dgm:t>
    </dgm:pt>
    <dgm:pt modelId="{974B9E37-9AA9-4DD2-B045-D4450F46000A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Prepare: </a:t>
          </a:r>
          <a:r>
            <a:rPr lang="en-US" b="1" dirty="0" smtClean="0">
              <a:solidFill>
                <a:schemeClr val="bg1"/>
              </a:solidFill>
            </a:rPr>
            <a:t>Search for more information on the topic</a:t>
          </a:r>
          <a:endParaRPr lang="en-US" b="1" dirty="0">
            <a:solidFill>
              <a:schemeClr val="bg1"/>
            </a:solidFill>
          </a:endParaRPr>
        </a:p>
      </dgm:t>
    </dgm:pt>
    <dgm:pt modelId="{DB40159D-5ADF-425D-B94D-605C03B67EC0}" type="parTrans" cxnId="{5B44119F-AD62-406F-B15E-E45708F7C497}">
      <dgm:prSet/>
      <dgm:spPr/>
      <dgm:t>
        <a:bodyPr/>
        <a:lstStyle/>
        <a:p>
          <a:endParaRPr lang="en-GB"/>
        </a:p>
      </dgm:t>
    </dgm:pt>
    <dgm:pt modelId="{60FDBF6B-B8F9-43A9-9CFF-46A769A1DB90}" type="sibTrans" cxnId="{5B44119F-AD62-406F-B15E-E45708F7C497}">
      <dgm:prSet/>
      <dgm:spPr/>
      <dgm:t>
        <a:bodyPr/>
        <a:lstStyle/>
        <a:p>
          <a:endParaRPr lang="en-GB"/>
        </a:p>
      </dgm:t>
    </dgm:pt>
    <dgm:pt modelId="{AA3DE42C-7C96-412B-8493-77C617D5CD19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b="1" dirty="0" smtClean="0">
              <a:solidFill>
                <a:schemeClr val="tx1"/>
              </a:solidFill>
            </a:rPr>
            <a:t>: </a:t>
          </a:r>
          <a:r>
            <a:rPr lang="en-US" b="1" dirty="0" smtClean="0">
              <a:solidFill>
                <a:schemeClr val="bg1"/>
              </a:solidFill>
            </a:rPr>
            <a:t>Search for good exemplars</a:t>
          </a:r>
          <a:endParaRPr lang="en-US" b="1" dirty="0">
            <a:solidFill>
              <a:schemeClr val="bg1"/>
            </a:solidFill>
          </a:endParaRPr>
        </a:p>
      </dgm:t>
    </dgm:pt>
    <dgm:pt modelId="{321265FC-293F-472A-BB98-A978A95E4389}" type="parTrans" cxnId="{8C2A77F4-89A3-4579-961B-D4ED489D98BA}">
      <dgm:prSet/>
      <dgm:spPr/>
      <dgm:t>
        <a:bodyPr/>
        <a:lstStyle/>
        <a:p>
          <a:endParaRPr lang="en-GB"/>
        </a:p>
      </dgm:t>
    </dgm:pt>
    <dgm:pt modelId="{28046853-5363-4547-8611-1CA519468E64}" type="sibTrans" cxnId="{8C2A77F4-89A3-4579-961B-D4ED489D98BA}">
      <dgm:prSet/>
      <dgm:spPr/>
      <dgm:t>
        <a:bodyPr/>
        <a:lstStyle/>
        <a:p>
          <a:endParaRPr lang="en-GB"/>
        </a:p>
      </dgm:t>
    </dgm:pt>
    <dgm:pt modelId="{81A32803-0BA5-483F-94CF-F96F8EA63138}" type="pres">
      <dgm:prSet presAssocID="{6655C7B2-6D3C-4909-98E6-41E5200EB8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153015-4F10-4FA5-954F-99FFC7BD3B8E}" type="pres">
      <dgm:prSet presAssocID="{AACE4A84-CC6B-4A29-8F33-C80FBC7C0AC7}" presName="node" presStyleLbl="node1" presStyleIdx="0" presStyleCnt="6" custScaleX="152840" custScaleY="145972" custRadScaleRad="86586" custRadScaleInc="62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7D092D-7D66-4519-9E3B-6BAA29333979}" type="pres">
      <dgm:prSet presAssocID="{80AEDB95-282B-40C6-A6CD-8A3D26759721}" presName="sibTrans" presStyleLbl="sibTrans2D1" presStyleIdx="0" presStyleCnt="6"/>
      <dgm:spPr/>
      <dgm:t>
        <a:bodyPr/>
        <a:lstStyle/>
        <a:p>
          <a:endParaRPr lang="en-GB"/>
        </a:p>
      </dgm:t>
    </dgm:pt>
    <dgm:pt modelId="{B423880A-608B-4C2A-9841-7D14B70A14AB}" type="pres">
      <dgm:prSet presAssocID="{80AEDB95-282B-40C6-A6CD-8A3D26759721}" presName="connectorText" presStyleLbl="sibTrans2D1" presStyleIdx="0" presStyleCnt="6"/>
      <dgm:spPr/>
      <dgm:t>
        <a:bodyPr/>
        <a:lstStyle/>
        <a:p>
          <a:endParaRPr lang="en-GB"/>
        </a:p>
      </dgm:t>
    </dgm:pt>
    <dgm:pt modelId="{1DC273DE-8B93-4360-B4DF-70CD45E14E6C}" type="pres">
      <dgm:prSet presAssocID="{4DACBD4B-7B13-4149-901E-8271A310051F}" presName="node" presStyleLbl="node1" presStyleIdx="1" presStyleCnt="6" custScaleX="152840" custScaleY="145972" custRadScaleRad="153554" custRadScaleInc="1190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1AD8B6-8129-444C-8892-F0E5F786499A}" type="pres">
      <dgm:prSet presAssocID="{A9652101-BA63-4723-BDFE-3D7C41DA0CB2}" presName="sibTrans" presStyleLbl="sibTrans2D1" presStyleIdx="1" presStyleCnt="6"/>
      <dgm:spPr/>
      <dgm:t>
        <a:bodyPr/>
        <a:lstStyle/>
        <a:p>
          <a:endParaRPr lang="en-GB"/>
        </a:p>
      </dgm:t>
    </dgm:pt>
    <dgm:pt modelId="{09C09E08-F640-420D-8FA0-1DFBBE6EAF5D}" type="pres">
      <dgm:prSet presAssocID="{A9652101-BA63-4723-BDFE-3D7C41DA0CB2}" presName="connectorText" presStyleLbl="sibTrans2D1" presStyleIdx="1" presStyleCnt="6"/>
      <dgm:spPr/>
      <dgm:t>
        <a:bodyPr/>
        <a:lstStyle/>
        <a:p>
          <a:endParaRPr lang="en-GB"/>
        </a:p>
      </dgm:t>
    </dgm:pt>
    <dgm:pt modelId="{DAE9F862-652D-4825-A086-96F4F6201530}" type="pres">
      <dgm:prSet presAssocID="{D1CC628A-5AEC-4B9B-BEAC-2CE1EEADDC1A}" presName="node" presStyleLbl="node1" presStyleIdx="2" presStyleCnt="6" custScaleX="152840" custScaleY="145972" custRadScaleRad="70448" custRadScaleInc="2227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95431E-BEF5-45B7-830F-9B3D5E61B19B}" type="pres">
      <dgm:prSet presAssocID="{17661D42-D88A-434D-B132-AC529AAD68BB}" presName="sibTrans" presStyleLbl="sibTrans2D1" presStyleIdx="2" presStyleCnt="6" custAng="3680861" custScaleX="61600" custLinFactX="13843" custLinFactNeighborX="100000" custLinFactNeighborY="414" custRadScaleRad="242961" custRadScaleInc="-2147483648"/>
      <dgm:spPr/>
      <dgm:t>
        <a:bodyPr/>
        <a:lstStyle/>
        <a:p>
          <a:endParaRPr lang="en-GB"/>
        </a:p>
      </dgm:t>
    </dgm:pt>
    <dgm:pt modelId="{C7D5EA59-1306-49D6-8CBB-2E6022C8FF67}" type="pres">
      <dgm:prSet presAssocID="{17661D42-D88A-434D-B132-AC529AAD68BB}" presName="connectorText" presStyleLbl="sibTrans2D1" presStyleIdx="2" presStyleCnt="6"/>
      <dgm:spPr/>
      <dgm:t>
        <a:bodyPr/>
        <a:lstStyle/>
        <a:p>
          <a:endParaRPr lang="en-GB"/>
        </a:p>
      </dgm:t>
    </dgm:pt>
    <dgm:pt modelId="{B6521C77-AFCD-4655-B10A-02885BBB3222}" type="pres">
      <dgm:prSet presAssocID="{89A24F9C-90A7-499E-8415-95B13031ADAF}" presName="node" presStyleLbl="node1" presStyleIdx="3" presStyleCnt="6" custScaleX="152840" custScaleY="145972" custRadScaleRad="195300" custRadScaleInc="3876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10D784-DFB7-4000-B91C-1B58AF0F4A32}" type="pres">
      <dgm:prSet presAssocID="{C47418D1-9AB7-49B3-9902-7324C0326814}" presName="sibTrans" presStyleLbl="sibTrans2D1" presStyleIdx="3" presStyleCnt="6" custAng="0" custFlipVert="1" custScaleX="43682" custScaleY="109070" custLinFactNeighborX="-70942" custLinFactNeighborY="-4378"/>
      <dgm:spPr/>
      <dgm:t>
        <a:bodyPr/>
        <a:lstStyle/>
        <a:p>
          <a:endParaRPr lang="en-GB"/>
        </a:p>
      </dgm:t>
    </dgm:pt>
    <dgm:pt modelId="{24726A86-7D7D-43DC-8EA0-DD971CC86881}" type="pres">
      <dgm:prSet presAssocID="{C47418D1-9AB7-49B3-9902-7324C0326814}" presName="connectorText" presStyleLbl="sibTrans2D1" presStyleIdx="3" presStyleCnt="6"/>
      <dgm:spPr/>
      <dgm:t>
        <a:bodyPr/>
        <a:lstStyle/>
        <a:p>
          <a:endParaRPr lang="en-GB"/>
        </a:p>
      </dgm:t>
    </dgm:pt>
    <dgm:pt modelId="{5EB1275E-AE9D-47DB-8227-0EF5CCF0F2C9}" type="pres">
      <dgm:prSet presAssocID="{974B9E37-9AA9-4DD2-B045-D4450F46000A}" presName="node" presStyleLbl="node1" presStyleIdx="4" presStyleCnt="6" custScaleX="152840" custScaleY="145972" custRadScaleRad="216335" custRadScaleInc="-5768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7AF9C7-CA12-4072-9458-78BF5AB72459}" type="pres">
      <dgm:prSet presAssocID="{60FDBF6B-B8F9-43A9-9CFF-46A769A1DB90}" presName="sibTrans" presStyleLbl="sibTrans2D1" presStyleIdx="4" presStyleCnt="6" custAng="695319" custScaleX="47295" custLinFactY="-100000" custLinFactNeighborX="56303" custLinFactNeighborY="-163617"/>
      <dgm:spPr/>
      <dgm:t>
        <a:bodyPr/>
        <a:lstStyle/>
        <a:p>
          <a:endParaRPr lang="en-GB"/>
        </a:p>
      </dgm:t>
    </dgm:pt>
    <dgm:pt modelId="{B6D5302D-8EF7-4291-96A8-A37F1855FCCF}" type="pres">
      <dgm:prSet presAssocID="{60FDBF6B-B8F9-43A9-9CFF-46A769A1DB90}" presName="connectorText" presStyleLbl="sibTrans2D1" presStyleIdx="4" presStyleCnt="6"/>
      <dgm:spPr/>
      <dgm:t>
        <a:bodyPr/>
        <a:lstStyle/>
        <a:p>
          <a:endParaRPr lang="en-GB"/>
        </a:p>
      </dgm:t>
    </dgm:pt>
    <dgm:pt modelId="{EAFE8EA9-3673-4DA9-BE1D-1B57B16A9B79}" type="pres">
      <dgm:prSet presAssocID="{AA3DE42C-7C96-412B-8493-77C617D5CD19}" presName="node" presStyleLbl="node1" presStyleIdx="5" presStyleCnt="6" custScaleX="152840" custScaleY="145972" custRadScaleRad="187457" custRadScaleInc="-1298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BCCD28-5E12-4CE7-B54C-C9EC56EB27B7}" type="pres">
      <dgm:prSet presAssocID="{28046853-5363-4547-8611-1CA519468E64}" presName="sibTrans" presStyleLbl="sibTrans2D1" presStyleIdx="5" presStyleCnt="6"/>
      <dgm:spPr/>
      <dgm:t>
        <a:bodyPr/>
        <a:lstStyle/>
        <a:p>
          <a:endParaRPr lang="en-US"/>
        </a:p>
      </dgm:t>
    </dgm:pt>
    <dgm:pt modelId="{C4BFC3B7-B8CC-4C40-9671-E333D6818274}" type="pres">
      <dgm:prSet presAssocID="{28046853-5363-4547-8611-1CA519468E64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8C2A77F4-89A3-4579-961B-D4ED489D98BA}" srcId="{6655C7B2-6D3C-4909-98E6-41E5200EB81B}" destId="{AA3DE42C-7C96-412B-8493-77C617D5CD19}" srcOrd="5" destOrd="0" parTransId="{321265FC-293F-472A-BB98-A978A95E4389}" sibTransId="{28046853-5363-4547-8611-1CA519468E64}"/>
    <dgm:cxn modelId="{A7DC6450-D92A-4FEF-A269-C3D56072032A}" type="presOf" srcId="{60FDBF6B-B8F9-43A9-9CFF-46A769A1DB90}" destId="{B6D5302D-8EF7-4291-96A8-A37F1855FCCF}" srcOrd="1" destOrd="0" presId="urn:microsoft.com/office/officeart/2005/8/layout/cycle2"/>
    <dgm:cxn modelId="{0FF0984C-D63E-4D66-90EC-7DE147FFF1F2}" type="presOf" srcId="{A9652101-BA63-4723-BDFE-3D7C41DA0CB2}" destId="{561AD8B6-8129-444C-8892-F0E5F786499A}" srcOrd="0" destOrd="0" presId="urn:microsoft.com/office/officeart/2005/8/layout/cycle2"/>
    <dgm:cxn modelId="{8FF49765-1B5A-4713-9C69-B5970D0FC222}" srcId="{6655C7B2-6D3C-4909-98E6-41E5200EB81B}" destId="{AACE4A84-CC6B-4A29-8F33-C80FBC7C0AC7}" srcOrd="0" destOrd="0" parTransId="{4FCD101C-43F0-40C1-AED3-15C75C2970A6}" sibTransId="{80AEDB95-282B-40C6-A6CD-8A3D26759721}"/>
    <dgm:cxn modelId="{A6DBC27D-AB45-4DC8-AB68-3AB876D9B9DF}" type="presOf" srcId="{6655C7B2-6D3C-4909-98E6-41E5200EB81B}" destId="{81A32803-0BA5-483F-94CF-F96F8EA63138}" srcOrd="0" destOrd="0" presId="urn:microsoft.com/office/officeart/2005/8/layout/cycle2"/>
    <dgm:cxn modelId="{D57495C9-AAB5-490E-BF1D-0B7E53808604}" type="presOf" srcId="{17661D42-D88A-434D-B132-AC529AAD68BB}" destId="{AB95431E-BEF5-45B7-830F-9B3D5E61B19B}" srcOrd="0" destOrd="0" presId="urn:microsoft.com/office/officeart/2005/8/layout/cycle2"/>
    <dgm:cxn modelId="{E1184A4F-1BFB-4B32-834D-133621F39FF1}" type="presOf" srcId="{A9652101-BA63-4723-BDFE-3D7C41DA0CB2}" destId="{09C09E08-F640-420D-8FA0-1DFBBE6EAF5D}" srcOrd="1" destOrd="0" presId="urn:microsoft.com/office/officeart/2005/8/layout/cycle2"/>
    <dgm:cxn modelId="{D37D510F-DE66-4013-A74A-B8C207E45588}" type="presOf" srcId="{C47418D1-9AB7-49B3-9902-7324C0326814}" destId="{5310D784-DFB7-4000-B91C-1B58AF0F4A32}" srcOrd="0" destOrd="0" presId="urn:microsoft.com/office/officeart/2005/8/layout/cycle2"/>
    <dgm:cxn modelId="{5B44119F-AD62-406F-B15E-E45708F7C497}" srcId="{6655C7B2-6D3C-4909-98E6-41E5200EB81B}" destId="{974B9E37-9AA9-4DD2-B045-D4450F46000A}" srcOrd="4" destOrd="0" parTransId="{DB40159D-5ADF-425D-B94D-605C03B67EC0}" sibTransId="{60FDBF6B-B8F9-43A9-9CFF-46A769A1DB90}"/>
    <dgm:cxn modelId="{BA205390-F738-48CC-ABD7-1157969711AB}" type="presOf" srcId="{AA3DE42C-7C96-412B-8493-77C617D5CD19}" destId="{EAFE8EA9-3673-4DA9-BE1D-1B57B16A9B79}" srcOrd="0" destOrd="0" presId="urn:microsoft.com/office/officeart/2005/8/layout/cycle2"/>
    <dgm:cxn modelId="{A1A74AD6-4070-4171-997A-87C22B253A7A}" srcId="{6655C7B2-6D3C-4909-98E6-41E5200EB81B}" destId="{D1CC628A-5AEC-4B9B-BEAC-2CE1EEADDC1A}" srcOrd="2" destOrd="0" parTransId="{33384C94-7C78-4528-BBF9-A2DFC768FD71}" sibTransId="{17661D42-D88A-434D-B132-AC529AAD68BB}"/>
    <dgm:cxn modelId="{6CB06913-3C2B-4235-9379-E7F17197397D}" srcId="{6655C7B2-6D3C-4909-98E6-41E5200EB81B}" destId="{4DACBD4B-7B13-4149-901E-8271A310051F}" srcOrd="1" destOrd="0" parTransId="{AE14C88B-15CF-477F-9926-B8FC2F32B0C2}" sibTransId="{A9652101-BA63-4723-BDFE-3D7C41DA0CB2}"/>
    <dgm:cxn modelId="{327DACAC-6990-4530-A7AD-CAB8C08E8B30}" type="presOf" srcId="{AACE4A84-CC6B-4A29-8F33-C80FBC7C0AC7}" destId="{1E153015-4F10-4FA5-954F-99FFC7BD3B8E}" srcOrd="0" destOrd="0" presId="urn:microsoft.com/office/officeart/2005/8/layout/cycle2"/>
    <dgm:cxn modelId="{7F993D51-CD9A-47B2-93C4-5F6A63917CF0}" type="presOf" srcId="{60FDBF6B-B8F9-43A9-9CFF-46A769A1DB90}" destId="{207AF9C7-CA12-4072-9458-78BF5AB72459}" srcOrd="0" destOrd="0" presId="urn:microsoft.com/office/officeart/2005/8/layout/cycle2"/>
    <dgm:cxn modelId="{D98230FB-8819-4443-9310-C5DEFC3DCA83}" type="presOf" srcId="{4DACBD4B-7B13-4149-901E-8271A310051F}" destId="{1DC273DE-8B93-4360-B4DF-70CD45E14E6C}" srcOrd="0" destOrd="0" presId="urn:microsoft.com/office/officeart/2005/8/layout/cycle2"/>
    <dgm:cxn modelId="{4E533335-DA76-4817-944E-84B2C695D7A3}" type="presOf" srcId="{28046853-5363-4547-8611-1CA519468E64}" destId="{B6BCCD28-5E12-4CE7-B54C-C9EC56EB27B7}" srcOrd="0" destOrd="0" presId="urn:microsoft.com/office/officeart/2005/8/layout/cycle2"/>
    <dgm:cxn modelId="{5188E6AE-07D0-4D9B-AD99-AB9683D67432}" type="presOf" srcId="{80AEDB95-282B-40C6-A6CD-8A3D26759721}" destId="{B423880A-608B-4C2A-9841-7D14B70A14AB}" srcOrd="1" destOrd="0" presId="urn:microsoft.com/office/officeart/2005/8/layout/cycle2"/>
    <dgm:cxn modelId="{7A63232C-7984-474F-8471-63E27B31D95F}" type="presOf" srcId="{28046853-5363-4547-8611-1CA519468E64}" destId="{C4BFC3B7-B8CC-4C40-9671-E333D6818274}" srcOrd="1" destOrd="0" presId="urn:microsoft.com/office/officeart/2005/8/layout/cycle2"/>
    <dgm:cxn modelId="{723900D5-AB08-482F-9FE9-7A61A8627CE4}" type="presOf" srcId="{89A24F9C-90A7-499E-8415-95B13031ADAF}" destId="{B6521C77-AFCD-4655-B10A-02885BBB3222}" srcOrd="0" destOrd="0" presId="urn:microsoft.com/office/officeart/2005/8/layout/cycle2"/>
    <dgm:cxn modelId="{D08E9482-4ED3-4A67-AFF0-90789AA534CA}" type="presOf" srcId="{C47418D1-9AB7-49B3-9902-7324C0326814}" destId="{24726A86-7D7D-43DC-8EA0-DD971CC86881}" srcOrd="1" destOrd="0" presId="urn:microsoft.com/office/officeart/2005/8/layout/cycle2"/>
    <dgm:cxn modelId="{EA06AB06-884F-4E3F-BA94-B1FE0BB83117}" type="presOf" srcId="{17661D42-D88A-434D-B132-AC529AAD68BB}" destId="{C7D5EA59-1306-49D6-8CBB-2E6022C8FF67}" srcOrd="1" destOrd="0" presId="urn:microsoft.com/office/officeart/2005/8/layout/cycle2"/>
    <dgm:cxn modelId="{E8266F6B-6C5C-45A6-94F6-278BF55D7A2F}" srcId="{6655C7B2-6D3C-4909-98E6-41E5200EB81B}" destId="{89A24F9C-90A7-499E-8415-95B13031ADAF}" srcOrd="3" destOrd="0" parTransId="{C933509E-E819-4D51-9E3F-5457CADB3F42}" sibTransId="{C47418D1-9AB7-49B3-9902-7324C0326814}"/>
    <dgm:cxn modelId="{1ABEF541-AD5F-4962-A9BE-EA9C07A90E8A}" type="presOf" srcId="{974B9E37-9AA9-4DD2-B045-D4450F46000A}" destId="{5EB1275E-AE9D-47DB-8227-0EF5CCF0F2C9}" srcOrd="0" destOrd="0" presId="urn:microsoft.com/office/officeart/2005/8/layout/cycle2"/>
    <dgm:cxn modelId="{831C6E98-76F0-4721-AE64-DB1574620761}" type="presOf" srcId="{D1CC628A-5AEC-4B9B-BEAC-2CE1EEADDC1A}" destId="{DAE9F862-652D-4825-A086-96F4F6201530}" srcOrd="0" destOrd="0" presId="urn:microsoft.com/office/officeart/2005/8/layout/cycle2"/>
    <dgm:cxn modelId="{908CB4B5-8BAC-478E-B8C5-2C231E6C01CB}" type="presOf" srcId="{80AEDB95-282B-40C6-A6CD-8A3D26759721}" destId="{7E7D092D-7D66-4519-9E3B-6BAA29333979}" srcOrd="0" destOrd="0" presId="urn:microsoft.com/office/officeart/2005/8/layout/cycle2"/>
    <dgm:cxn modelId="{38040B96-5106-4F73-9594-1E07636F8771}" type="presParOf" srcId="{81A32803-0BA5-483F-94CF-F96F8EA63138}" destId="{1E153015-4F10-4FA5-954F-99FFC7BD3B8E}" srcOrd="0" destOrd="0" presId="urn:microsoft.com/office/officeart/2005/8/layout/cycle2"/>
    <dgm:cxn modelId="{2AFC8613-2D69-4C87-B40A-74A6DFCCA837}" type="presParOf" srcId="{81A32803-0BA5-483F-94CF-F96F8EA63138}" destId="{7E7D092D-7D66-4519-9E3B-6BAA29333979}" srcOrd="1" destOrd="0" presId="urn:microsoft.com/office/officeart/2005/8/layout/cycle2"/>
    <dgm:cxn modelId="{1935A195-53FA-4D72-B656-A4DD8F33B67E}" type="presParOf" srcId="{7E7D092D-7D66-4519-9E3B-6BAA29333979}" destId="{B423880A-608B-4C2A-9841-7D14B70A14AB}" srcOrd="0" destOrd="0" presId="urn:microsoft.com/office/officeart/2005/8/layout/cycle2"/>
    <dgm:cxn modelId="{7212260B-642C-4696-974A-1103F29F2274}" type="presParOf" srcId="{81A32803-0BA5-483F-94CF-F96F8EA63138}" destId="{1DC273DE-8B93-4360-B4DF-70CD45E14E6C}" srcOrd="2" destOrd="0" presId="urn:microsoft.com/office/officeart/2005/8/layout/cycle2"/>
    <dgm:cxn modelId="{A7E6E62F-2C11-469C-A324-EBC617C5A657}" type="presParOf" srcId="{81A32803-0BA5-483F-94CF-F96F8EA63138}" destId="{561AD8B6-8129-444C-8892-F0E5F786499A}" srcOrd="3" destOrd="0" presId="urn:microsoft.com/office/officeart/2005/8/layout/cycle2"/>
    <dgm:cxn modelId="{D85B09F3-859C-4D82-8CF9-6BE5CBC5C7AE}" type="presParOf" srcId="{561AD8B6-8129-444C-8892-F0E5F786499A}" destId="{09C09E08-F640-420D-8FA0-1DFBBE6EAF5D}" srcOrd="0" destOrd="0" presId="urn:microsoft.com/office/officeart/2005/8/layout/cycle2"/>
    <dgm:cxn modelId="{8AD5CFA3-5C19-444F-B268-6D978BA8B881}" type="presParOf" srcId="{81A32803-0BA5-483F-94CF-F96F8EA63138}" destId="{DAE9F862-652D-4825-A086-96F4F6201530}" srcOrd="4" destOrd="0" presId="urn:microsoft.com/office/officeart/2005/8/layout/cycle2"/>
    <dgm:cxn modelId="{880B1D7F-419B-4A9C-910E-20ABF09BA690}" type="presParOf" srcId="{81A32803-0BA5-483F-94CF-F96F8EA63138}" destId="{AB95431E-BEF5-45B7-830F-9B3D5E61B19B}" srcOrd="5" destOrd="0" presId="urn:microsoft.com/office/officeart/2005/8/layout/cycle2"/>
    <dgm:cxn modelId="{546DE0AA-F81E-4F5D-94E5-FEB5635132A4}" type="presParOf" srcId="{AB95431E-BEF5-45B7-830F-9B3D5E61B19B}" destId="{C7D5EA59-1306-49D6-8CBB-2E6022C8FF67}" srcOrd="0" destOrd="0" presId="urn:microsoft.com/office/officeart/2005/8/layout/cycle2"/>
    <dgm:cxn modelId="{3040EBAB-A0FB-4936-BFE4-A5AAB5FB4BE8}" type="presParOf" srcId="{81A32803-0BA5-483F-94CF-F96F8EA63138}" destId="{B6521C77-AFCD-4655-B10A-02885BBB3222}" srcOrd="6" destOrd="0" presId="urn:microsoft.com/office/officeart/2005/8/layout/cycle2"/>
    <dgm:cxn modelId="{1ACC184B-8EE9-4A32-AE53-7A2FC83CB18B}" type="presParOf" srcId="{81A32803-0BA5-483F-94CF-F96F8EA63138}" destId="{5310D784-DFB7-4000-B91C-1B58AF0F4A32}" srcOrd="7" destOrd="0" presId="urn:microsoft.com/office/officeart/2005/8/layout/cycle2"/>
    <dgm:cxn modelId="{65DBC0B6-CCD1-4BBF-B3CE-4E0EF64322DB}" type="presParOf" srcId="{5310D784-DFB7-4000-B91C-1B58AF0F4A32}" destId="{24726A86-7D7D-43DC-8EA0-DD971CC86881}" srcOrd="0" destOrd="0" presId="urn:microsoft.com/office/officeart/2005/8/layout/cycle2"/>
    <dgm:cxn modelId="{462BAA62-6670-4C2D-A66D-DFAA1524411F}" type="presParOf" srcId="{81A32803-0BA5-483F-94CF-F96F8EA63138}" destId="{5EB1275E-AE9D-47DB-8227-0EF5CCF0F2C9}" srcOrd="8" destOrd="0" presId="urn:microsoft.com/office/officeart/2005/8/layout/cycle2"/>
    <dgm:cxn modelId="{7D0F63CF-4421-4093-9CBA-8448DA526F6F}" type="presParOf" srcId="{81A32803-0BA5-483F-94CF-F96F8EA63138}" destId="{207AF9C7-CA12-4072-9458-78BF5AB72459}" srcOrd="9" destOrd="0" presId="urn:microsoft.com/office/officeart/2005/8/layout/cycle2"/>
    <dgm:cxn modelId="{5AC6B3DA-6968-4381-9445-CA74221CE4D0}" type="presParOf" srcId="{207AF9C7-CA12-4072-9458-78BF5AB72459}" destId="{B6D5302D-8EF7-4291-96A8-A37F1855FCCF}" srcOrd="0" destOrd="0" presId="urn:microsoft.com/office/officeart/2005/8/layout/cycle2"/>
    <dgm:cxn modelId="{A1E63289-7476-47E0-A947-C7E44C3C7F7E}" type="presParOf" srcId="{81A32803-0BA5-483F-94CF-F96F8EA63138}" destId="{EAFE8EA9-3673-4DA9-BE1D-1B57B16A9B79}" srcOrd="10" destOrd="0" presId="urn:microsoft.com/office/officeart/2005/8/layout/cycle2"/>
    <dgm:cxn modelId="{0661D7ED-0F2D-4F60-BC0B-0C95EF2CB55A}" type="presParOf" srcId="{81A32803-0BA5-483F-94CF-F96F8EA63138}" destId="{B6BCCD28-5E12-4CE7-B54C-C9EC56EB27B7}" srcOrd="11" destOrd="0" presId="urn:microsoft.com/office/officeart/2005/8/layout/cycle2"/>
    <dgm:cxn modelId="{938B6327-1B96-442B-A1B9-4F3CD6F66195}" type="presParOf" srcId="{B6BCCD28-5E12-4CE7-B54C-C9EC56EB27B7}" destId="{C4BFC3B7-B8CC-4C40-9671-E333D681827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55C7B2-6D3C-4909-98E6-41E5200EB81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CE4A84-CC6B-4A29-8F33-C80FBC7C0AC7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b="1" dirty="0" smtClean="0">
              <a:solidFill>
                <a:schemeClr val="tx1"/>
              </a:solidFill>
            </a:rPr>
            <a:t>: </a:t>
          </a:r>
          <a:r>
            <a:rPr lang="en-US" b="1" dirty="0" smtClean="0"/>
            <a:t>Read an article; Pick out vocabulary from</a:t>
          </a:r>
          <a:r>
            <a:rPr lang="en-US" b="1" baseline="0" dirty="0" smtClean="0"/>
            <a:t> the article</a:t>
          </a:r>
          <a:endParaRPr lang="en-US" b="1" dirty="0"/>
        </a:p>
      </dgm:t>
    </dgm:pt>
    <dgm:pt modelId="{4FCD101C-43F0-40C1-AED3-15C75C2970A6}" type="parTrans" cxnId="{8FF49765-1B5A-4713-9C69-B5970D0FC222}">
      <dgm:prSet/>
      <dgm:spPr/>
      <dgm:t>
        <a:bodyPr/>
        <a:lstStyle/>
        <a:p>
          <a:endParaRPr lang="en-GB"/>
        </a:p>
      </dgm:t>
    </dgm:pt>
    <dgm:pt modelId="{80AEDB95-282B-40C6-A6CD-8A3D26759721}" type="sibTrans" cxnId="{8FF49765-1B5A-4713-9C69-B5970D0FC222}">
      <dgm:prSet/>
      <dgm:spPr/>
      <dgm:t>
        <a:bodyPr/>
        <a:lstStyle/>
        <a:p>
          <a:endParaRPr lang="en-GB"/>
        </a:p>
      </dgm:t>
    </dgm:pt>
    <dgm:pt modelId="{4DACBD4B-7B13-4149-901E-8271A310051F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Use: </a:t>
          </a:r>
          <a:r>
            <a:rPr lang="en-US" b="1" dirty="0" smtClean="0"/>
            <a:t>Write my opinion about the article and use</a:t>
          </a:r>
          <a:r>
            <a:rPr lang="en-US" b="1" baseline="0" dirty="0" smtClean="0"/>
            <a:t> vocabulary I pick out</a:t>
          </a:r>
          <a:endParaRPr lang="en-US" b="1" dirty="0"/>
        </a:p>
      </dgm:t>
    </dgm:pt>
    <dgm:pt modelId="{AE14C88B-15CF-477F-9926-B8FC2F32B0C2}" type="parTrans" cxnId="{6CB06913-3C2B-4235-9379-E7F17197397D}">
      <dgm:prSet/>
      <dgm:spPr/>
      <dgm:t>
        <a:bodyPr/>
        <a:lstStyle/>
        <a:p>
          <a:endParaRPr lang="en-GB"/>
        </a:p>
      </dgm:t>
    </dgm:pt>
    <dgm:pt modelId="{A9652101-BA63-4723-BDFE-3D7C41DA0CB2}" type="sibTrans" cxnId="{6CB06913-3C2B-4235-9379-E7F17197397D}">
      <dgm:prSet/>
      <dgm:spPr/>
      <dgm:t>
        <a:bodyPr/>
        <a:lstStyle/>
        <a:p>
          <a:endParaRPr lang="en-GB"/>
        </a:p>
      </dgm:t>
    </dgm:pt>
    <dgm:pt modelId="{D1CC628A-5AEC-4B9B-BEAC-2CE1EEADDC1A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Review:  </a:t>
          </a:r>
          <a:r>
            <a:rPr lang="en-US" b="1" dirty="0" smtClean="0"/>
            <a:t>Rewrite after checking in the writing centre; Write</a:t>
          </a:r>
          <a:r>
            <a:rPr lang="en-US" b="1" baseline="0" dirty="0" smtClean="0"/>
            <a:t> down new vocabulary I have to know</a:t>
          </a:r>
          <a:endParaRPr lang="en-US" b="1" dirty="0"/>
        </a:p>
      </dgm:t>
    </dgm:pt>
    <dgm:pt modelId="{33384C94-7C78-4528-BBF9-A2DFC768FD71}" type="parTrans" cxnId="{A1A74AD6-4070-4171-997A-87C22B253A7A}">
      <dgm:prSet/>
      <dgm:spPr/>
      <dgm:t>
        <a:bodyPr/>
        <a:lstStyle/>
        <a:p>
          <a:endParaRPr lang="en-GB"/>
        </a:p>
      </dgm:t>
    </dgm:pt>
    <dgm:pt modelId="{17661D42-D88A-434D-B132-AC529AAD68BB}" type="sibTrans" cxnId="{A1A74AD6-4070-4171-997A-87C22B253A7A}">
      <dgm:prSet/>
      <dgm:spPr/>
      <dgm:t>
        <a:bodyPr/>
        <a:lstStyle/>
        <a:p>
          <a:endParaRPr lang="en-GB"/>
        </a:p>
      </dgm:t>
    </dgm:pt>
    <dgm:pt modelId="{89A24F9C-90A7-499E-8415-95B13031ADAF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b="1" dirty="0" smtClean="0">
              <a:solidFill>
                <a:schemeClr val="tx1"/>
              </a:solidFill>
            </a:rPr>
            <a:t>: </a:t>
          </a:r>
          <a:r>
            <a:rPr lang="en-US" b="1" dirty="0" smtClean="0">
              <a:solidFill>
                <a:schemeClr val="bg1"/>
              </a:solidFill>
            </a:rPr>
            <a:t>Research how to write</a:t>
          </a:r>
          <a:endParaRPr lang="en-US" b="1" dirty="0">
            <a:solidFill>
              <a:schemeClr val="bg1"/>
            </a:solidFill>
          </a:endParaRPr>
        </a:p>
      </dgm:t>
    </dgm:pt>
    <dgm:pt modelId="{C933509E-E819-4D51-9E3F-5457CADB3F42}" type="parTrans" cxnId="{E8266F6B-6C5C-45A6-94F6-278BF55D7A2F}">
      <dgm:prSet/>
      <dgm:spPr/>
      <dgm:t>
        <a:bodyPr/>
        <a:lstStyle/>
        <a:p>
          <a:endParaRPr lang="en-GB"/>
        </a:p>
      </dgm:t>
    </dgm:pt>
    <dgm:pt modelId="{C47418D1-9AB7-49B3-9902-7324C0326814}" type="sibTrans" cxnId="{E8266F6B-6C5C-45A6-94F6-278BF55D7A2F}">
      <dgm:prSet/>
      <dgm:spPr/>
      <dgm:t>
        <a:bodyPr/>
        <a:lstStyle/>
        <a:p>
          <a:endParaRPr lang="en-GB"/>
        </a:p>
      </dgm:t>
    </dgm:pt>
    <dgm:pt modelId="{974B9E37-9AA9-4DD2-B045-D4450F46000A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b="1" dirty="0" smtClean="0">
              <a:solidFill>
                <a:schemeClr val="tx1"/>
              </a:solidFill>
            </a:rPr>
            <a:t>: </a:t>
          </a:r>
          <a:r>
            <a:rPr lang="en-US" b="1" dirty="0" smtClean="0">
              <a:solidFill>
                <a:schemeClr val="bg1"/>
              </a:solidFill>
            </a:rPr>
            <a:t>Search for more information on the topic</a:t>
          </a:r>
          <a:endParaRPr lang="en-US" b="1" dirty="0">
            <a:solidFill>
              <a:schemeClr val="bg1"/>
            </a:solidFill>
          </a:endParaRPr>
        </a:p>
      </dgm:t>
    </dgm:pt>
    <dgm:pt modelId="{DB40159D-5ADF-425D-B94D-605C03B67EC0}" type="parTrans" cxnId="{5B44119F-AD62-406F-B15E-E45708F7C497}">
      <dgm:prSet/>
      <dgm:spPr/>
      <dgm:t>
        <a:bodyPr/>
        <a:lstStyle/>
        <a:p>
          <a:endParaRPr lang="en-GB"/>
        </a:p>
      </dgm:t>
    </dgm:pt>
    <dgm:pt modelId="{60FDBF6B-B8F9-43A9-9CFF-46A769A1DB90}" type="sibTrans" cxnId="{5B44119F-AD62-406F-B15E-E45708F7C497}">
      <dgm:prSet/>
      <dgm:spPr/>
      <dgm:t>
        <a:bodyPr/>
        <a:lstStyle/>
        <a:p>
          <a:endParaRPr lang="en-GB"/>
        </a:p>
      </dgm:t>
    </dgm:pt>
    <dgm:pt modelId="{AA3DE42C-7C96-412B-8493-77C617D5CD19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b="1" dirty="0" smtClean="0">
              <a:solidFill>
                <a:schemeClr val="tx1"/>
              </a:solidFill>
            </a:rPr>
            <a:t>: </a:t>
          </a:r>
          <a:r>
            <a:rPr lang="en-US" b="1" dirty="0" smtClean="0">
              <a:solidFill>
                <a:schemeClr val="bg1"/>
              </a:solidFill>
            </a:rPr>
            <a:t>Search for good </a:t>
          </a:r>
          <a:r>
            <a:rPr lang="en-US" b="1" dirty="0" err="1" smtClean="0">
              <a:solidFill>
                <a:schemeClr val="bg1"/>
              </a:solidFill>
            </a:rPr>
            <a:t>examplars</a:t>
          </a:r>
          <a:endParaRPr lang="en-US" b="1" dirty="0">
            <a:solidFill>
              <a:schemeClr val="bg1"/>
            </a:solidFill>
          </a:endParaRPr>
        </a:p>
      </dgm:t>
    </dgm:pt>
    <dgm:pt modelId="{321265FC-293F-472A-BB98-A978A95E4389}" type="parTrans" cxnId="{8C2A77F4-89A3-4579-961B-D4ED489D98BA}">
      <dgm:prSet/>
      <dgm:spPr/>
      <dgm:t>
        <a:bodyPr/>
        <a:lstStyle/>
        <a:p>
          <a:endParaRPr lang="en-GB"/>
        </a:p>
      </dgm:t>
    </dgm:pt>
    <dgm:pt modelId="{28046853-5363-4547-8611-1CA519468E64}" type="sibTrans" cxnId="{8C2A77F4-89A3-4579-961B-D4ED489D98BA}">
      <dgm:prSet/>
      <dgm:spPr/>
      <dgm:t>
        <a:bodyPr/>
        <a:lstStyle/>
        <a:p>
          <a:endParaRPr lang="en-GB"/>
        </a:p>
      </dgm:t>
    </dgm:pt>
    <dgm:pt modelId="{91F5B009-697F-45E6-8C05-361EFDA0126E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Review: </a:t>
          </a:r>
          <a:r>
            <a:rPr lang="en-US" b="1" dirty="0" smtClean="0">
              <a:solidFill>
                <a:schemeClr val="bg1"/>
              </a:solidFill>
            </a:rPr>
            <a:t>Made notes of previous mistakes</a:t>
          </a:r>
          <a:endParaRPr lang="en-US" b="1" dirty="0">
            <a:solidFill>
              <a:schemeClr val="bg1"/>
            </a:solidFill>
          </a:endParaRPr>
        </a:p>
      </dgm:t>
    </dgm:pt>
    <dgm:pt modelId="{3A2EFD0D-165A-4D86-BF01-4317FCE044FC}" type="parTrans" cxnId="{1D1F506E-ACF4-4EB1-8D5B-A9BA6248489B}">
      <dgm:prSet/>
      <dgm:spPr/>
      <dgm:t>
        <a:bodyPr/>
        <a:lstStyle/>
        <a:p>
          <a:endParaRPr lang="en-GB"/>
        </a:p>
      </dgm:t>
    </dgm:pt>
    <dgm:pt modelId="{3D5E30BD-C994-4FBD-B598-735FB1125BEF}" type="sibTrans" cxnId="{1D1F506E-ACF4-4EB1-8D5B-A9BA6248489B}">
      <dgm:prSet/>
      <dgm:spPr/>
      <dgm:t>
        <a:bodyPr/>
        <a:lstStyle/>
        <a:p>
          <a:endParaRPr lang="en-GB"/>
        </a:p>
      </dgm:t>
    </dgm:pt>
    <dgm:pt modelId="{81A32803-0BA5-483F-94CF-F96F8EA63138}" type="pres">
      <dgm:prSet presAssocID="{6655C7B2-6D3C-4909-98E6-41E5200EB8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153015-4F10-4FA5-954F-99FFC7BD3B8E}" type="pres">
      <dgm:prSet presAssocID="{AACE4A84-CC6B-4A29-8F33-C80FBC7C0AC7}" presName="node" presStyleLbl="node1" presStyleIdx="0" presStyleCnt="7" custScaleX="152840" custScaleY="145972" custRadScaleRad="86586" custRadScaleInc="62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7D092D-7D66-4519-9E3B-6BAA29333979}" type="pres">
      <dgm:prSet presAssocID="{80AEDB95-282B-40C6-A6CD-8A3D26759721}" presName="sibTrans" presStyleLbl="sibTrans2D1" presStyleIdx="0" presStyleCnt="7"/>
      <dgm:spPr/>
      <dgm:t>
        <a:bodyPr/>
        <a:lstStyle/>
        <a:p>
          <a:endParaRPr lang="en-GB"/>
        </a:p>
      </dgm:t>
    </dgm:pt>
    <dgm:pt modelId="{B423880A-608B-4C2A-9841-7D14B70A14AB}" type="pres">
      <dgm:prSet presAssocID="{80AEDB95-282B-40C6-A6CD-8A3D26759721}" presName="connectorText" presStyleLbl="sibTrans2D1" presStyleIdx="0" presStyleCnt="7"/>
      <dgm:spPr/>
      <dgm:t>
        <a:bodyPr/>
        <a:lstStyle/>
        <a:p>
          <a:endParaRPr lang="en-GB"/>
        </a:p>
      </dgm:t>
    </dgm:pt>
    <dgm:pt modelId="{1DC273DE-8B93-4360-B4DF-70CD45E14E6C}" type="pres">
      <dgm:prSet presAssocID="{4DACBD4B-7B13-4149-901E-8271A310051F}" presName="node" presStyleLbl="node1" presStyleIdx="1" presStyleCnt="7" custScaleX="152840" custScaleY="145972" custRadScaleRad="152289" custRadScaleInc="1616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1AD8B6-8129-444C-8892-F0E5F786499A}" type="pres">
      <dgm:prSet presAssocID="{A9652101-BA63-4723-BDFE-3D7C41DA0CB2}" presName="sibTrans" presStyleLbl="sibTrans2D1" presStyleIdx="1" presStyleCnt="7"/>
      <dgm:spPr/>
      <dgm:t>
        <a:bodyPr/>
        <a:lstStyle/>
        <a:p>
          <a:endParaRPr lang="en-GB"/>
        </a:p>
      </dgm:t>
    </dgm:pt>
    <dgm:pt modelId="{09C09E08-F640-420D-8FA0-1DFBBE6EAF5D}" type="pres">
      <dgm:prSet presAssocID="{A9652101-BA63-4723-BDFE-3D7C41DA0CB2}" presName="connectorText" presStyleLbl="sibTrans2D1" presStyleIdx="1" presStyleCnt="7"/>
      <dgm:spPr/>
      <dgm:t>
        <a:bodyPr/>
        <a:lstStyle/>
        <a:p>
          <a:endParaRPr lang="en-GB"/>
        </a:p>
      </dgm:t>
    </dgm:pt>
    <dgm:pt modelId="{DAE9F862-652D-4825-A086-96F4F6201530}" type="pres">
      <dgm:prSet presAssocID="{D1CC628A-5AEC-4B9B-BEAC-2CE1EEADDC1A}" presName="node" presStyleLbl="node1" presStyleIdx="2" presStyleCnt="7" custScaleX="152840" custScaleY="145972" custRadScaleRad="67302" custRadScaleInc="3393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95431E-BEF5-45B7-830F-9B3D5E61B19B}" type="pres">
      <dgm:prSet presAssocID="{17661D42-D88A-434D-B132-AC529AAD68BB}" presName="sibTrans" presStyleLbl="sibTrans2D1" presStyleIdx="2" presStyleCnt="7" custAng="3680861" custScaleX="61600" custLinFactX="13843" custLinFactNeighborX="100000" custLinFactNeighborY="414" custRadScaleRad="242961" custRadScaleInc="-2147483648"/>
      <dgm:spPr/>
      <dgm:t>
        <a:bodyPr/>
        <a:lstStyle/>
        <a:p>
          <a:endParaRPr lang="en-GB"/>
        </a:p>
      </dgm:t>
    </dgm:pt>
    <dgm:pt modelId="{C7D5EA59-1306-49D6-8CBB-2E6022C8FF67}" type="pres">
      <dgm:prSet presAssocID="{17661D42-D88A-434D-B132-AC529AAD68BB}" presName="connectorText" presStyleLbl="sibTrans2D1" presStyleIdx="2" presStyleCnt="7"/>
      <dgm:spPr/>
      <dgm:t>
        <a:bodyPr/>
        <a:lstStyle/>
        <a:p>
          <a:endParaRPr lang="en-GB"/>
        </a:p>
      </dgm:t>
    </dgm:pt>
    <dgm:pt modelId="{B6521C77-AFCD-4655-B10A-02885BBB3222}" type="pres">
      <dgm:prSet presAssocID="{89A24F9C-90A7-499E-8415-95B13031ADAF}" presName="node" presStyleLbl="node1" presStyleIdx="3" presStyleCnt="7" custScaleX="152840" custScaleY="145972" custRadScaleRad="163715" custRadScaleInc="5744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10D784-DFB7-4000-B91C-1B58AF0F4A32}" type="pres">
      <dgm:prSet presAssocID="{C47418D1-9AB7-49B3-9902-7324C0326814}" presName="sibTrans" presStyleLbl="sibTrans2D1" presStyleIdx="3" presStyleCnt="7" custAng="0" custFlipVert="1" custScaleX="43682" custScaleY="109070" custLinFactNeighborX="-70942" custLinFactNeighborY="-4378"/>
      <dgm:spPr/>
      <dgm:t>
        <a:bodyPr/>
        <a:lstStyle/>
        <a:p>
          <a:endParaRPr lang="en-GB"/>
        </a:p>
      </dgm:t>
    </dgm:pt>
    <dgm:pt modelId="{24726A86-7D7D-43DC-8EA0-DD971CC86881}" type="pres">
      <dgm:prSet presAssocID="{C47418D1-9AB7-49B3-9902-7324C0326814}" presName="connectorText" presStyleLbl="sibTrans2D1" presStyleIdx="3" presStyleCnt="7"/>
      <dgm:spPr/>
      <dgm:t>
        <a:bodyPr/>
        <a:lstStyle/>
        <a:p>
          <a:endParaRPr lang="en-GB"/>
        </a:p>
      </dgm:t>
    </dgm:pt>
    <dgm:pt modelId="{5EB1275E-AE9D-47DB-8227-0EF5CCF0F2C9}" type="pres">
      <dgm:prSet presAssocID="{974B9E37-9AA9-4DD2-B045-D4450F46000A}" presName="node" presStyleLbl="node1" presStyleIdx="4" presStyleCnt="7" custScaleX="152840" custScaleY="145972" custRadScaleRad="216335" custRadScaleInc="-5768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7AF9C7-CA12-4072-9458-78BF5AB72459}" type="pres">
      <dgm:prSet presAssocID="{60FDBF6B-B8F9-43A9-9CFF-46A769A1DB90}" presName="sibTrans" presStyleLbl="sibTrans2D1" presStyleIdx="4" presStyleCnt="7" custAng="695319" custScaleX="47295" custLinFactY="-100000" custLinFactNeighborX="56303" custLinFactNeighborY="-163617"/>
      <dgm:spPr/>
      <dgm:t>
        <a:bodyPr/>
        <a:lstStyle/>
        <a:p>
          <a:endParaRPr lang="en-GB"/>
        </a:p>
      </dgm:t>
    </dgm:pt>
    <dgm:pt modelId="{B6D5302D-8EF7-4291-96A8-A37F1855FCCF}" type="pres">
      <dgm:prSet presAssocID="{60FDBF6B-B8F9-43A9-9CFF-46A769A1DB90}" presName="connectorText" presStyleLbl="sibTrans2D1" presStyleIdx="4" presStyleCnt="7"/>
      <dgm:spPr/>
      <dgm:t>
        <a:bodyPr/>
        <a:lstStyle/>
        <a:p>
          <a:endParaRPr lang="en-GB"/>
        </a:p>
      </dgm:t>
    </dgm:pt>
    <dgm:pt modelId="{EAFE8EA9-3673-4DA9-BE1D-1B57B16A9B79}" type="pres">
      <dgm:prSet presAssocID="{AA3DE42C-7C96-412B-8493-77C617D5CD19}" presName="node" presStyleLbl="node1" presStyleIdx="5" presStyleCnt="7" custScaleX="152840" custScaleY="145972" custRadScaleRad="175383" custRadScaleInc="530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BCCD28-5E12-4CE7-B54C-C9EC56EB27B7}" type="pres">
      <dgm:prSet presAssocID="{28046853-5363-4547-8611-1CA519468E64}" presName="sibTrans" presStyleLbl="sibTrans2D1" presStyleIdx="5" presStyleCnt="7" custAng="18181042" custLinFactY="-153876" custLinFactNeighborX="41110" custLinFactNeighborY="-200000"/>
      <dgm:spPr/>
      <dgm:t>
        <a:bodyPr/>
        <a:lstStyle/>
        <a:p>
          <a:endParaRPr lang="en-US"/>
        </a:p>
      </dgm:t>
    </dgm:pt>
    <dgm:pt modelId="{C4BFC3B7-B8CC-4C40-9671-E333D6818274}" type="pres">
      <dgm:prSet presAssocID="{28046853-5363-4547-8611-1CA519468E64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EBAECA0E-92EC-42ED-A736-FFC9DF6C65B1}" type="pres">
      <dgm:prSet presAssocID="{91F5B009-697F-45E6-8C05-361EFDA0126E}" presName="node" presStyleLbl="node1" presStyleIdx="6" presStyleCnt="7" custRadScaleRad="113329" custRadScaleInc="-3289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9D6F91-48A7-4125-8774-964423D930D0}" type="pres">
      <dgm:prSet presAssocID="{3D5E30BD-C994-4FBD-B598-735FB1125BEF}" presName="sibTrans" presStyleLbl="sibTrans2D1" presStyleIdx="6" presStyleCnt="7" custAng="3228522" custScaleX="35681" custLinFactY="100000" custLinFactNeighborX="-30827" custLinFactNeighborY="137919"/>
      <dgm:spPr/>
      <dgm:t>
        <a:bodyPr/>
        <a:lstStyle/>
        <a:p>
          <a:endParaRPr lang="en-US"/>
        </a:p>
      </dgm:t>
    </dgm:pt>
    <dgm:pt modelId="{157ACAE8-1D29-4AFB-AA28-2BFA38A3F6E7}" type="pres">
      <dgm:prSet presAssocID="{3D5E30BD-C994-4FBD-B598-735FB1125BEF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3ACFE299-E4D2-4962-A4C8-F9F393AFFAAE}" type="presOf" srcId="{60FDBF6B-B8F9-43A9-9CFF-46A769A1DB90}" destId="{207AF9C7-CA12-4072-9458-78BF5AB72459}" srcOrd="0" destOrd="0" presId="urn:microsoft.com/office/officeart/2005/8/layout/cycle2"/>
    <dgm:cxn modelId="{9C954C98-C7CA-406E-A0D0-1F8ECC835772}" type="presOf" srcId="{6655C7B2-6D3C-4909-98E6-41E5200EB81B}" destId="{81A32803-0BA5-483F-94CF-F96F8EA63138}" srcOrd="0" destOrd="0" presId="urn:microsoft.com/office/officeart/2005/8/layout/cycle2"/>
    <dgm:cxn modelId="{8F91396E-3CDB-4063-B077-5178C3AC8AF3}" type="presOf" srcId="{80AEDB95-282B-40C6-A6CD-8A3D26759721}" destId="{B423880A-608B-4C2A-9841-7D14B70A14AB}" srcOrd="1" destOrd="0" presId="urn:microsoft.com/office/officeart/2005/8/layout/cycle2"/>
    <dgm:cxn modelId="{0C6A560A-20A0-4A04-B994-8A8EE1FE88E9}" type="presOf" srcId="{974B9E37-9AA9-4DD2-B045-D4450F46000A}" destId="{5EB1275E-AE9D-47DB-8227-0EF5CCF0F2C9}" srcOrd="0" destOrd="0" presId="urn:microsoft.com/office/officeart/2005/8/layout/cycle2"/>
    <dgm:cxn modelId="{B402AEDF-DDB5-4919-9CA9-A5DF078DC578}" type="presOf" srcId="{4DACBD4B-7B13-4149-901E-8271A310051F}" destId="{1DC273DE-8B93-4360-B4DF-70CD45E14E6C}" srcOrd="0" destOrd="0" presId="urn:microsoft.com/office/officeart/2005/8/layout/cycle2"/>
    <dgm:cxn modelId="{2906742E-04D2-4F84-97DB-2DF424D30067}" type="presOf" srcId="{3D5E30BD-C994-4FBD-B598-735FB1125BEF}" destId="{669D6F91-48A7-4125-8774-964423D930D0}" srcOrd="0" destOrd="0" presId="urn:microsoft.com/office/officeart/2005/8/layout/cycle2"/>
    <dgm:cxn modelId="{3E12256C-3D9D-4669-9431-3856E4F5BF63}" type="presOf" srcId="{D1CC628A-5AEC-4B9B-BEAC-2CE1EEADDC1A}" destId="{DAE9F862-652D-4825-A086-96F4F6201530}" srcOrd="0" destOrd="0" presId="urn:microsoft.com/office/officeart/2005/8/layout/cycle2"/>
    <dgm:cxn modelId="{6CB06913-3C2B-4235-9379-E7F17197397D}" srcId="{6655C7B2-6D3C-4909-98E6-41E5200EB81B}" destId="{4DACBD4B-7B13-4149-901E-8271A310051F}" srcOrd="1" destOrd="0" parTransId="{AE14C88B-15CF-477F-9926-B8FC2F32B0C2}" sibTransId="{A9652101-BA63-4723-BDFE-3D7C41DA0CB2}"/>
    <dgm:cxn modelId="{7A4538F2-18EB-4ED6-B7A1-7B0C6397BAF8}" type="presOf" srcId="{AA3DE42C-7C96-412B-8493-77C617D5CD19}" destId="{EAFE8EA9-3673-4DA9-BE1D-1B57B16A9B79}" srcOrd="0" destOrd="0" presId="urn:microsoft.com/office/officeart/2005/8/layout/cycle2"/>
    <dgm:cxn modelId="{E331EB2B-5AA8-4FAF-9142-96ECD1673468}" type="presOf" srcId="{3D5E30BD-C994-4FBD-B598-735FB1125BEF}" destId="{157ACAE8-1D29-4AFB-AA28-2BFA38A3F6E7}" srcOrd="1" destOrd="0" presId="urn:microsoft.com/office/officeart/2005/8/layout/cycle2"/>
    <dgm:cxn modelId="{8C2A77F4-89A3-4579-961B-D4ED489D98BA}" srcId="{6655C7B2-6D3C-4909-98E6-41E5200EB81B}" destId="{AA3DE42C-7C96-412B-8493-77C617D5CD19}" srcOrd="5" destOrd="0" parTransId="{321265FC-293F-472A-BB98-A978A95E4389}" sibTransId="{28046853-5363-4547-8611-1CA519468E64}"/>
    <dgm:cxn modelId="{03C1F7FF-46FD-420E-B11D-A31984259C3B}" type="presOf" srcId="{C47418D1-9AB7-49B3-9902-7324C0326814}" destId="{5310D784-DFB7-4000-B91C-1B58AF0F4A32}" srcOrd="0" destOrd="0" presId="urn:microsoft.com/office/officeart/2005/8/layout/cycle2"/>
    <dgm:cxn modelId="{1D1F506E-ACF4-4EB1-8D5B-A9BA6248489B}" srcId="{6655C7B2-6D3C-4909-98E6-41E5200EB81B}" destId="{91F5B009-697F-45E6-8C05-361EFDA0126E}" srcOrd="6" destOrd="0" parTransId="{3A2EFD0D-165A-4D86-BF01-4317FCE044FC}" sibTransId="{3D5E30BD-C994-4FBD-B598-735FB1125BEF}"/>
    <dgm:cxn modelId="{FBFBBD65-C846-4D4E-A255-2961BD83539D}" type="presOf" srcId="{80AEDB95-282B-40C6-A6CD-8A3D26759721}" destId="{7E7D092D-7D66-4519-9E3B-6BAA29333979}" srcOrd="0" destOrd="0" presId="urn:microsoft.com/office/officeart/2005/8/layout/cycle2"/>
    <dgm:cxn modelId="{A1A74AD6-4070-4171-997A-87C22B253A7A}" srcId="{6655C7B2-6D3C-4909-98E6-41E5200EB81B}" destId="{D1CC628A-5AEC-4B9B-BEAC-2CE1EEADDC1A}" srcOrd="2" destOrd="0" parTransId="{33384C94-7C78-4528-BBF9-A2DFC768FD71}" sibTransId="{17661D42-D88A-434D-B132-AC529AAD68BB}"/>
    <dgm:cxn modelId="{5B44119F-AD62-406F-B15E-E45708F7C497}" srcId="{6655C7B2-6D3C-4909-98E6-41E5200EB81B}" destId="{974B9E37-9AA9-4DD2-B045-D4450F46000A}" srcOrd="4" destOrd="0" parTransId="{DB40159D-5ADF-425D-B94D-605C03B67EC0}" sibTransId="{60FDBF6B-B8F9-43A9-9CFF-46A769A1DB90}"/>
    <dgm:cxn modelId="{B127E344-4490-4FB8-8503-D21FEFD91AD5}" type="presOf" srcId="{A9652101-BA63-4723-BDFE-3D7C41DA0CB2}" destId="{561AD8B6-8129-444C-8892-F0E5F786499A}" srcOrd="0" destOrd="0" presId="urn:microsoft.com/office/officeart/2005/8/layout/cycle2"/>
    <dgm:cxn modelId="{A3237D45-6C13-4301-94B2-D03F6EBAE808}" type="presOf" srcId="{17661D42-D88A-434D-B132-AC529AAD68BB}" destId="{C7D5EA59-1306-49D6-8CBB-2E6022C8FF67}" srcOrd="1" destOrd="0" presId="urn:microsoft.com/office/officeart/2005/8/layout/cycle2"/>
    <dgm:cxn modelId="{C35879FB-4201-40A7-B761-63E226C86AFE}" type="presOf" srcId="{C47418D1-9AB7-49B3-9902-7324C0326814}" destId="{24726A86-7D7D-43DC-8EA0-DD971CC86881}" srcOrd="1" destOrd="0" presId="urn:microsoft.com/office/officeart/2005/8/layout/cycle2"/>
    <dgm:cxn modelId="{BAC32E24-6131-410A-91F2-BB33CADA90B3}" type="presOf" srcId="{91F5B009-697F-45E6-8C05-361EFDA0126E}" destId="{EBAECA0E-92EC-42ED-A736-FFC9DF6C65B1}" srcOrd="0" destOrd="0" presId="urn:microsoft.com/office/officeart/2005/8/layout/cycle2"/>
    <dgm:cxn modelId="{AB8C12EB-04E7-42C9-8C85-46770A3A202E}" type="presOf" srcId="{17661D42-D88A-434D-B132-AC529AAD68BB}" destId="{AB95431E-BEF5-45B7-830F-9B3D5E61B19B}" srcOrd="0" destOrd="0" presId="urn:microsoft.com/office/officeart/2005/8/layout/cycle2"/>
    <dgm:cxn modelId="{E8266F6B-6C5C-45A6-94F6-278BF55D7A2F}" srcId="{6655C7B2-6D3C-4909-98E6-41E5200EB81B}" destId="{89A24F9C-90A7-499E-8415-95B13031ADAF}" srcOrd="3" destOrd="0" parTransId="{C933509E-E819-4D51-9E3F-5457CADB3F42}" sibTransId="{C47418D1-9AB7-49B3-9902-7324C0326814}"/>
    <dgm:cxn modelId="{4D51EEBE-BFE0-4A25-917A-AB31FA4C8CD6}" type="presOf" srcId="{28046853-5363-4547-8611-1CA519468E64}" destId="{B6BCCD28-5E12-4CE7-B54C-C9EC56EB27B7}" srcOrd="0" destOrd="0" presId="urn:microsoft.com/office/officeart/2005/8/layout/cycle2"/>
    <dgm:cxn modelId="{F9CDEC0C-DE2A-46E6-B83C-22471C4C1AEF}" type="presOf" srcId="{A9652101-BA63-4723-BDFE-3D7C41DA0CB2}" destId="{09C09E08-F640-420D-8FA0-1DFBBE6EAF5D}" srcOrd="1" destOrd="0" presId="urn:microsoft.com/office/officeart/2005/8/layout/cycle2"/>
    <dgm:cxn modelId="{262875CB-8D20-49D3-90AD-30275380F253}" type="presOf" srcId="{AACE4A84-CC6B-4A29-8F33-C80FBC7C0AC7}" destId="{1E153015-4F10-4FA5-954F-99FFC7BD3B8E}" srcOrd="0" destOrd="0" presId="urn:microsoft.com/office/officeart/2005/8/layout/cycle2"/>
    <dgm:cxn modelId="{F4AE5D74-DC92-4931-B5D2-7BB8993588D9}" type="presOf" srcId="{60FDBF6B-B8F9-43A9-9CFF-46A769A1DB90}" destId="{B6D5302D-8EF7-4291-96A8-A37F1855FCCF}" srcOrd="1" destOrd="0" presId="urn:microsoft.com/office/officeart/2005/8/layout/cycle2"/>
    <dgm:cxn modelId="{5F1C0117-2651-4036-8C11-DA11D25EFD63}" type="presOf" srcId="{28046853-5363-4547-8611-1CA519468E64}" destId="{C4BFC3B7-B8CC-4C40-9671-E333D6818274}" srcOrd="1" destOrd="0" presId="urn:microsoft.com/office/officeart/2005/8/layout/cycle2"/>
    <dgm:cxn modelId="{0D1127A1-5E71-4FA5-B0D9-2E53A710448A}" type="presOf" srcId="{89A24F9C-90A7-499E-8415-95B13031ADAF}" destId="{B6521C77-AFCD-4655-B10A-02885BBB3222}" srcOrd="0" destOrd="0" presId="urn:microsoft.com/office/officeart/2005/8/layout/cycle2"/>
    <dgm:cxn modelId="{8FF49765-1B5A-4713-9C69-B5970D0FC222}" srcId="{6655C7B2-6D3C-4909-98E6-41E5200EB81B}" destId="{AACE4A84-CC6B-4A29-8F33-C80FBC7C0AC7}" srcOrd="0" destOrd="0" parTransId="{4FCD101C-43F0-40C1-AED3-15C75C2970A6}" sibTransId="{80AEDB95-282B-40C6-A6CD-8A3D26759721}"/>
    <dgm:cxn modelId="{1F146A8C-C488-42F2-9EE1-06BA15FA624F}" type="presParOf" srcId="{81A32803-0BA5-483F-94CF-F96F8EA63138}" destId="{1E153015-4F10-4FA5-954F-99FFC7BD3B8E}" srcOrd="0" destOrd="0" presId="urn:microsoft.com/office/officeart/2005/8/layout/cycle2"/>
    <dgm:cxn modelId="{4679C457-BC29-43D2-BF5C-E603F0C66EEF}" type="presParOf" srcId="{81A32803-0BA5-483F-94CF-F96F8EA63138}" destId="{7E7D092D-7D66-4519-9E3B-6BAA29333979}" srcOrd="1" destOrd="0" presId="urn:microsoft.com/office/officeart/2005/8/layout/cycle2"/>
    <dgm:cxn modelId="{EF45ACD4-C95A-4F8A-AFAF-5B3BE10E9B2C}" type="presParOf" srcId="{7E7D092D-7D66-4519-9E3B-6BAA29333979}" destId="{B423880A-608B-4C2A-9841-7D14B70A14AB}" srcOrd="0" destOrd="0" presId="urn:microsoft.com/office/officeart/2005/8/layout/cycle2"/>
    <dgm:cxn modelId="{40E370F6-B7A3-436F-921A-F410D39078A5}" type="presParOf" srcId="{81A32803-0BA5-483F-94CF-F96F8EA63138}" destId="{1DC273DE-8B93-4360-B4DF-70CD45E14E6C}" srcOrd="2" destOrd="0" presId="urn:microsoft.com/office/officeart/2005/8/layout/cycle2"/>
    <dgm:cxn modelId="{65C58924-EE9D-408F-B618-455E4A48E9D3}" type="presParOf" srcId="{81A32803-0BA5-483F-94CF-F96F8EA63138}" destId="{561AD8B6-8129-444C-8892-F0E5F786499A}" srcOrd="3" destOrd="0" presId="urn:microsoft.com/office/officeart/2005/8/layout/cycle2"/>
    <dgm:cxn modelId="{C0666DA7-DB61-4C74-A515-FBA74F148F3B}" type="presParOf" srcId="{561AD8B6-8129-444C-8892-F0E5F786499A}" destId="{09C09E08-F640-420D-8FA0-1DFBBE6EAF5D}" srcOrd="0" destOrd="0" presId="urn:microsoft.com/office/officeart/2005/8/layout/cycle2"/>
    <dgm:cxn modelId="{A65401D6-E148-424A-877D-67896BAA3E69}" type="presParOf" srcId="{81A32803-0BA5-483F-94CF-F96F8EA63138}" destId="{DAE9F862-652D-4825-A086-96F4F6201530}" srcOrd="4" destOrd="0" presId="urn:microsoft.com/office/officeart/2005/8/layout/cycle2"/>
    <dgm:cxn modelId="{33BA46F4-EA9D-4F28-A70D-1205072DFFBC}" type="presParOf" srcId="{81A32803-0BA5-483F-94CF-F96F8EA63138}" destId="{AB95431E-BEF5-45B7-830F-9B3D5E61B19B}" srcOrd="5" destOrd="0" presId="urn:microsoft.com/office/officeart/2005/8/layout/cycle2"/>
    <dgm:cxn modelId="{57292AE9-B57D-4246-9B42-D6B316722003}" type="presParOf" srcId="{AB95431E-BEF5-45B7-830F-9B3D5E61B19B}" destId="{C7D5EA59-1306-49D6-8CBB-2E6022C8FF67}" srcOrd="0" destOrd="0" presId="urn:microsoft.com/office/officeart/2005/8/layout/cycle2"/>
    <dgm:cxn modelId="{F9A19974-C8B0-405F-8805-4702870B8504}" type="presParOf" srcId="{81A32803-0BA5-483F-94CF-F96F8EA63138}" destId="{B6521C77-AFCD-4655-B10A-02885BBB3222}" srcOrd="6" destOrd="0" presId="urn:microsoft.com/office/officeart/2005/8/layout/cycle2"/>
    <dgm:cxn modelId="{889DA3F3-EEB3-4AB7-A594-89C76767529C}" type="presParOf" srcId="{81A32803-0BA5-483F-94CF-F96F8EA63138}" destId="{5310D784-DFB7-4000-B91C-1B58AF0F4A32}" srcOrd="7" destOrd="0" presId="urn:microsoft.com/office/officeart/2005/8/layout/cycle2"/>
    <dgm:cxn modelId="{0B34E4D0-85BB-450A-A492-D5141F9EAF69}" type="presParOf" srcId="{5310D784-DFB7-4000-B91C-1B58AF0F4A32}" destId="{24726A86-7D7D-43DC-8EA0-DD971CC86881}" srcOrd="0" destOrd="0" presId="urn:microsoft.com/office/officeart/2005/8/layout/cycle2"/>
    <dgm:cxn modelId="{6A5FCAD2-1835-4F37-860D-DED80D63F58A}" type="presParOf" srcId="{81A32803-0BA5-483F-94CF-F96F8EA63138}" destId="{5EB1275E-AE9D-47DB-8227-0EF5CCF0F2C9}" srcOrd="8" destOrd="0" presId="urn:microsoft.com/office/officeart/2005/8/layout/cycle2"/>
    <dgm:cxn modelId="{6EEB1CD1-AC02-426D-B2CB-069364FA1A8A}" type="presParOf" srcId="{81A32803-0BA5-483F-94CF-F96F8EA63138}" destId="{207AF9C7-CA12-4072-9458-78BF5AB72459}" srcOrd="9" destOrd="0" presId="urn:microsoft.com/office/officeart/2005/8/layout/cycle2"/>
    <dgm:cxn modelId="{92154AF6-1832-4F39-A443-AAB98ADBBD3F}" type="presParOf" srcId="{207AF9C7-CA12-4072-9458-78BF5AB72459}" destId="{B6D5302D-8EF7-4291-96A8-A37F1855FCCF}" srcOrd="0" destOrd="0" presId="urn:microsoft.com/office/officeart/2005/8/layout/cycle2"/>
    <dgm:cxn modelId="{C8CDF750-A47B-4053-A012-F3AC8C9034E5}" type="presParOf" srcId="{81A32803-0BA5-483F-94CF-F96F8EA63138}" destId="{EAFE8EA9-3673-4DA9-BE1D-1B57B16A9B79}" srcOrd="10" destOrd="0" presId="urn:microsoft.com/office/officeart/2005/8/layout/cycle2"/>
    <dgm:cxn modelId="{B92609FE-61E7-45EA-A223-7E8CE6B89CC8}" type="presParOf" srcId="{81A32803-0BA5-483F-94CF-F96F8EA63138}" destId="{B6BCCD28-5E12-4CE7-B54C-C9EC56EB27B7}" srcOrd="11" destOrd="0" presId="urn:microsoft.com/office/officeart/2005/8/layout/cycle2"/>
    <dgm:cxn modelId="{FC6DEA6F-029E-4629-965D-0B686DC2881F}" type="presParOf" srcId="{B6BCCD28-5E12-4CE7-B54C-C9EC56EB27B7}" destId="{C4BFC3B7-B8CC-4C40-9671-E333D6818274}" srcOrd="0" destOrd="0" presId="urn:microsoft.com/office/officeart/2005/8/layout/cycle2"/>
    <dgm:cxn modelId="{10A3EB3C-C6AE-4493-B69A-6B1E6BA00706}" type="presParOf" srcId="{81A32803-0BA5-483F-94CF-F96F8EA63138}" destId="{EBAECA0E-92EC-42ED-A736-FFC9DF6C65B1}" srcOrd="12" destOrd="0" presId="urn:microsoft.com/office/officeart/2005/8/layout/cycle2"/>
    <dgm:cxn modelId="{6C1D87CB-766A-4B01-BCE4-030D9F701775}" type="presParOf" srcId="{81A32803-0BA5-483F-94CF-F96F8EA63138}" destId="{669D6F91-48A7-4125-8774-964423D930D0}" srcOrd="13" destOrd="0" presId="urn:microsoft.com/office/officeart/2005/8/layout/cycle2"/>
    <dgm:cxn modelId="{F2CCBA3E-B078-4124-B7AA-E895141B7D7D}" type="presParOf" srcId="{669D6F91-48A7-4125-8774-964423D930D0}" destId="{157ACAE8-1D29-4AFB-AA28-2BFA38A3F6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55C7B2-6D3C-4909-98E6-41E5200EB81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CE4A84-CC6B-4A29-8F33-C80FBC7C0AC7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dirty="0" smtClean="0">
              <a:solidFill>
                <a:schemeClr val="tx1"/>
              </a:solidFill>
            </a:rPr>
            <a:t>: </a:t>
          </a:r>
          <a:r>
            <a:rPr lang="en-US" sz="1100" b="1" dirty="0" smtClean="0"/>
            <a:t>Read an article; Pick out vocabulary from</a:t>
          </a:r>
          <a:r>
            <a:rPr lang="en-US" sz="1100" b="1" baseline="0" dirty="0" smtClean="0"/>
            <a:t> the article</a:t>
          </a:r>
          <a:endParaRPr lang="en-US" sz="1100" b="1" dirty="0"/>
        </a:p>
      </dgm:t>
    </dgm:pt>
    <dgm:pt modelId="{4FCD101C-43F0-40C1-AED3-15C75C2970A6}" type="parTrans" cxnId="{8FF49765-1B5A-4713-9C69-B5970D0FC222}">
      <dgm:prSet/>
      <dgm:spPr/>
      <dgm:t>
        <a:bodyPr/>
        <a:lstStyle/>
        <a:p>
          <a:endParaRPr lang="en-GB"/>
        </a:p>
      </dgm:t>
    </dgm:pt>
    <dgm:pt modelId="{80AEDB95-282B-40C6-A6CD-8A3D26759721}" type="sibTrans" cxnId="{8FF49765-1B5A-4713-9C69-B5970D0FC222}">
      <dgm:prSet/>
      <dgm:spPr/>
      <dgm:t>
        <a:bodyPr/>
        <a:lstStyle/>
        <a:p>
          <a:endParaRPr lang="en-GB"/>
        </a:p>
      </dgm:t>
    </dgm:pt>
    <dgm:pt modelId="{4DACBD4B-7B13-4149-901E-8271A310051F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</a:rPr>
            <a:t>Use: </a:t>
          </a:r>
          <a:r>
            <a:rPr lang="en-US" sz="1100" b="1" dirty="0" smtClean="0"/>
            <a:t>Write my opinion about the article and use</a:t>
          </a:r>
          <a:r>
            <a:rPr lang="en-US" sz="1100" b="1" baseline="0" dirty="0" smtClean="0"/>
            <a:t> vocabulary I pick out</a:t>
          </a:r>
          <a:endParaRPr lang="en-US" sz="1100" b="1" dirty="0"/>
        </a:p>
      </dgm:t>
    </dgm:pt>
    <dgm:pt modelId="{AE14C88B-15CF-477F-9926-B8FC2F32B0C2}" type="parTrans" cxnId="{6CB06913-3C2B-4235-9379-E7F17197397D}">
      <dgm:prSet/>
      <dgm:spPr/>
      <dgm:t>
        <a:bodyPr/>
        <a:lstStyle/>
        <a:p>
          <a:endParaRPr lang="en-GB"/>
        </a:p>
      </dgm:t>
    </dgm:pt>
    <dgm:pt modelId="{A9652101-BA63-4723-BDFE-3D7C41DA0CB2}" type="sibTrans" cxnId="{6CB06913-3C2B-4235-9379-E7F17197397D}">
      <dgm:prSet/>
      <dgm:spPr/>
      <dgm:t>
        <a:bodyPr/>
        <a:lstStyle/>
        <a:p>
          <a:endParaRPr lang="en-GB"/>
        </a:p>
      </dgm:t>
    </dgm:pt>
    <dgm:pt modelId="{D1CC628A-5AEC-4B9B-BEAC-2CE1EEADDC1A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</a:rPr>
            <a:t>Review:  </a:t>
          </a:r>
          <a:r>
            <a:rPr lang="en-US" sz="1100" b="1" dirty="0" smtClean="0"/>
            <a:t>Rewrite after checking in the writing centre; Write</a:t>
          </a:r>
          <a:r>
            <a:rPr lang="en-US" sz="1100" b="1" baseline="0" dirty="0" smtClean="0"/>
            <a:t> down new vocabulary I have to know</a:t>
          </a:r>
          <a:endParaRPr lang="en-US" sz="1100" b="1" dirty="0"/>
        </a:p>
      </dgm:t>
    </dgm:pt>
    <dgm:pt modelId="{33384C94-7C78-4528-BBF9-A2DFC768FD71}" type="parTrans" cxnId="{A1A74AD6-4070-4171-997A-87C22B253A7A}">
      <dgm:prSet/>
      <dgm:spPr/>
      <dgm:t>
        <a:bodyPr/>
        <a:lstStyle/>
        <a:p>
          <a:endParaRPr lang="en-GB"/>
        </a:p>
      </dgm:t>
    </dgm:pt>
    <dgm:pt modelId="{17661D42-D88A-434D-B132-AC529AAD68BB}" type="sibTrans" cxnId="{A1A74AD6-4070-4171-997A-87C22B253A7A}">
      <dgm:prSet/>
      <dgm:spPr/>
      <dgm:t>
        <a:bodyPr/>
        <a:lstStyle/>
        <a:p>
          <a:endParaRPr lang="en-GB"/>
        </a:p>
      </dgm:t>
    </dgm:pt>
    <dgm:pt modelId="{89A24F9C-90A7-499E-8415-95B13031ADAF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dirty="0" smtClean="0">
              <a:solidFill>
                <a:schemeClr val="tx1"/>
              </a:solidFill>
            </a:rPr>
            <a:t>: </a:t>
          </a:r>
          <a:r>
            <a:rPr lang="en-US" sz="1100" b="1" dirty="0" smtClean="0">
              <a:solidFill>
                <a:schemeClr val="bg1"/>
              </a:solidFill>
            </a:rPr>
            <a:t>Research how to write</a:t>
          </a:r>
          <a:endParaRPr lang="en-US" sz="1100" b="1" dirty="0">
            <a:solidFill>
              <a:schemeClr val="bg1"/>
            </a:solidFill>
          </a:endParaRPr>
        </a:p>
      </dgm:t>
    </dgm:pt>
    <dgm:pt modelId="{C933509E-E819-4D51-9E3F-5457CADB3F42}" type="parTrans" cxnId="{E8266F6B-6C5C-45A6-94F6-278BF55D7A2F}">
      <dgm:prSet/>
      <dgm:spPr/>
      <dgm:t>
        <a:bodyPr/>
        <a:lstStyle/>
        <a:p>
          <a:endParaRPr lang="en-GB"/>
        </a:p>
      </dgm:t>
    </dgm:pt>
    <dgm:pt modelId="{C47418D1-9AB7-49B3-9902-7324C0326814}" type="sibTrans" cxnId="{E8266F6B-6C5C-45A6-94F6-278BF55D7A2F}">
      <dgm:prSet/>
      <dgm:spPr/>
      <dgm:t>
        <a:bodyPr/>
        <a:lstStyle/>
        <a:p>
          <a:endParaRPr lang="en-GB"/>
        </a:p>
      </dgm:t>
    </dgm:pt>
    <dgm:pt modelId="{974B9E37-9AA9-4DD2-B045-D4450F46000A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dirty="0" smtClean="0">
              <a:solidFill>
                <a:schemeClr val="tx1"/>
              </a:solidFill>
            </a:rPr>
            <a:t>: </a:t>
          </a:r>
          <a:r>
            <a:rPr lang="en-US" sz="1100" b="1" dirty="0" smtClean="0">
              <a:solidFill>
                <a:schemeClr val="bg1"/>
              </a:solidFill>
            </a:rPr>
            <a:t>Search for more information on the topic</a:t>
          </a:r>
          <a:endParaRPr lang="en-US" sz="1100" b="1" dirty="0">
            <a:solidFill>
              <a:schemeClr val="bg1"/>
            </a:solidFill>
          </a:endParaRPr>
        </a:p>
      </dgm:t>
    </dgm:pt>
    <dgm:pt modelId="{DB40159D-5ADF-425D-B94D-605C03B67EC0}" type="parTrans" cxnId="{5B44119F-AD62-406F-B15E-E45708F7C497}">
      <dgm:prSet/>
      <dgm:spPr/>
      <dgm:t>
        <a:bodyPr/>
        <a:lstStyle/>
        <a:p>
          <a:endParaRPr lang="en-GB"/>
        </a:p>
      </dgm:t>
    </dgm:pt>
    <dgm:pt modelId="{60FDBF6B-B8F9-43A9-9CFF-46A769A1DB90}" type="sibTrans" cxnId="{5B44119F-AD62-406F-B15E-E45708F7C497}">
      <dgm:prSet/>
      <dgm:spPr/>
      <dgm:t>
        <a:bodyPr/>
        <a:lstStyle/>
        <a:p>
          <a:endParaRPr lang="en-GB"/>
        </a:p>
      </dgm:t>
    </dgm:pt>
    <dgm:pt modelId="{AA3DE42C-7C96-412B-8493-77C617D5CD19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dirty="0" smtClean="0">
              <a:solidFill>
                <a:schemeClr val="tx1"/>
              </a:solidFill>
            </a:rPr>
            <a:t>: </a:t>
          </a:r>
          <a:r>
            <a:rPr lang="en-US" sz="1100" b="1" dirty="0" smtClean="0">
              <a:solidFill>
                <a:schemeClr val="bg1"/>
              </a:solidFill>
            </a:rPr>
            <a:t>Search for good exemplars</a:t>
          </a:r>
          <a:endParaRPr lang="en-US" sz="1100" b="1" dirty="0">
            <a:solidFill>
              <a:schemeClr val="bg1"/>
            </a:solidFill>
          </a:endParaRPr>
        </a:p>
      </dgm:t>
    </dgm:pt>
    <dgm:pt modelId="{321265FC-293F-472A-BB98-A978A95E4389}" type="parTrans" cxnId="{8C2A77F4-89A3-4579-961B-D4ED489D98BA}">
      <dgm:prSet/>
      <dgm:spPr/>
      <dgm:t>
        <a:bodyPr/>
        <a:lstStyle/>
        <a:p>
          <a:endParaRPr lang="en-GB"/>
        </a:p>
      </dgm:t>
    </dgm:pt>
    <dgm:pt modelId="{28046853-5363-4547-8611-1CA519468E64}" type="sibTrans" cxnId="{8C2A77F4-89A3-4579-961B-D4ED489D98BA}">
      <dgm:prSet/>
      <dgm:spPr/>
      <dgm:t>
        <a:bodyPr/>
        <a:lstStyle/>
        <a:p>
          <a:endParaRPr lang="en-GB"/>
        </a:p>
      </dgm:t>
    </dgm:pt>
    <dgm:pt modelId="{91F5B009-697F-45E6-8C05-361EFDA0126E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</a:rPr>
            <a:t>Review: </a:t>
          </a:r>
          <a:r>
            <a:rPr lang="en-US" sz="1100" b="1" dirty="0" smtClean="0">
              <a:solidFill>
                <a:schemeClr val="bg1"/>
              </a:solidFill>
            </a:rPr>
            <a:t>Made notes of previous mistakes</a:t>
          </a:r>
          <a:endParaRPr lang="en-US" sz="1100" b="1" dirty="0">
            <a:solidFill>
              <a:schemeClr val="bg1"/>
            </a:solidFill>
          </a:endParaRPr>
        </a:p>
      </dgm:t>
    </dgm:pt>
    <dgm:pt modelId="{3A2EFD0D-165A-4D86-BF01-4317FCE044FC}" type="parTrans" cxnId="{1D1F506E-ACF4-4EB1-8D5B-A9BA6248489B}">
      <dgm:prSet/>
      <dgm:spPr/>
      <dgm:t>
        <a:bodyPr/>
        <a:lstStyle/>
        <a:p>
          <a:endParaRPr lang="en-GB"/>
        </a:p>
      </dgm:t>
    </dgm:pt>
    <dgm:pt modelId="{3D5E30BD-C994-4FBD-B598-735FB1125BEF}" type="sibTrans" cxnId="{1D1F506E-ACF4-4EB1-8D5B-A9BA6248489B}">
      <dgm:prSet/>
      <dgm:spPr/>
      <dgm:t>
        <a:bodyPr/>
        <a:lstStyle/>
        <a:p>
          <a:endParaRPr lang="en-GB"/>
        </a:p>
      </dgm:t>
    </dgm:pt>
    <dgm:pt modelId="{CCDB4300-51D1-4762-A056-31E02F977CBF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</a:rPr>
            <a:t>Review: </a:t>
          </a:r>
          <a:r>
            <a:rPr lang="en-US" sz="1100" b="1" dirty="0" smtClean="0">
              <a:solidFill>
                <a:schemeClr val="bg1"/>
              </a:solidFill>
            </a:rPr>
            <a:t>Make notes of previous success</a:t>
          </a:r>
          <a:endParaRPr lang="en-US" sz="1100" b="1" dirty="0">
            <a:solidFill>
              <a:schemeClr val="bg1"/>
            </a:solidFill>
          </a:endParaRPr>
        </a:p>
      </dgm:t>
    </dgm:pt>
    <dgm:pt modelId="{0C167491-C74B-4A35-942B-1513BD154DA4}" type="parTrans" cxnId="{035B75D7-233A-46EF-AFEA-40279DBD3427}">
      <dgm:prSet/>
      <dgm:spPr/>
      <dgm:t>
        <a:bodyPr/>
        <a:lstStyle/>
        <a:p>
          <a:endParaRPr lang="en-US"/>
        </a:p>
      </dgm:t>
    </dgm:pt>
    <dgm:pt modelId="{6B8E5F24-8C30-4D64-9D28-7BB2D7869ABA}" type="sibTrans" cxnId="{035B75D7-233A-46EF-AFEA-40279DBD3427}">
      <dgm:prSet/>
      <dgm:spPr/>
      <dgm:t>
        <a:bodyPr/>
        <a:lstStyle/>
        <a:p>
          <a:endParaRPr lang="en-US"/>
        </a:p>
      </dgm:t>
    </dgm:pt>
    <dgm:pt modelId="{81A32803-0BA5-483F-94CF-F96F8EA63138}" type="pres">
      <dgm:prSet presAssocID="{6655C7B2-6D3C-4909-98E6-41E5200EB8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153015-4F10-4FA5-954F-99FFC7BD3B8E}" type="pres">
      <dgm:prSet presAssocID="{AACE4A84-CC6B-4A29-8F33-C80FBC7C0AC7}" presName="node" presStyleLbl="node1" presStyleIdx="0" presStyleCnt="8" custScaleX="152840" custScaleY="145972" custRadScaleRad="86586" custRadScaleInc="62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7D092D-7D66-4519-9E3B-6BAA29333979}" type="pres">
      <dgm:prSet presAssocID="{80AEDB95-282B-40C6-A6CD-8A3D26759721}" presName="sibTrans" presStyleLbl="sibTrans2D1" presStyleIdx="0" presStyleCnt="8"/>
      <dgm:spPr/>
      <dgm:t>
        <a:bodyPr/>
        <a:lstStyle/>
        <a:p>
          <a:endParaRPr lang="en-GB"/>
        </a:p>
      </dgm:t>
    </dgm:pt>
    <dgm:pt modelId="{B423880A-608B-4C2A-9841-7D14B70A14AB}" type="pres">
      <dgm:prSet presAssocID="{80AEDB95-282B-40C6-A6CD-8A3D26759721}" presName="connectorText" presStyleLbl="sibTrans2D1" presStyleIdx="0" presStyleCnt="8"/>
      <dgm:spPr/>
      <dgm:t>
        <a:bodyPr/>
        <a:lstStyle/>
        <a:p>
          <a:endParaRPr lang="en-GB"/>
        </a:p>
      </dgm:t>
    </dgm:pt>
    <dgm:pt modelId="{1DC273DE-8B93-4360-B4DF-70CD45E14E6C}" type="pres">
      <dgm:prSet presAssocID="{4DACBD4B-7B13-4149-901E-8271A310051F}" presName="node" presStyleLbl="node1" presStyleIdx="1" presStyleCnt="8" custScaleX="162418" custScaleY="145972" custRadScaleRad="159958" custRadScaleInc="2158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1AD8B6-8129-444C-8892-F0E5F786499A}" type="pres">
      <dgm:prSet presAssocID="{A9652101-BA63-4723-BDFE-3D7C41DA0CB2}" presName="sibTrans" presStyleLbl="sibTrans2D1" presStyleIdx="1" presStyleCnt="8"/>
      <dgm:spPr/>
      <dgm:t>
        <a:bodyPr/>
        <a:lstStyle/>
        <a:p>
          <a:endParaRPr lang="en-GB"/>
        </a:p>
      </dgm:t>
    </dgm:pt>
    <dgm:pt modelId="{09C09E08-F640-420D-8FA0-1DFBBE6EAF5D}" type="pres">
      <dgm:prSet presAssocID="{A9652101-BA63-4723-BDFE-3D7C41DA0CB2}" presName="connectorText" presStyleLbl="sibTrans2D1" presStyleIdx="1" presStyleCnt="8"/>
      <dgm:spPr/>
      <dgm:t>
        <a:bodyPr/>
        <a:lstStyle/>
        <a:p>
          <a:endParaRPr lang="en-GB"/>
        </a:p>
      </dgm:t>
    </dgm:pt>
    <dgm:pt modelId="{DAE9F862-652D-4825-A086-96F4F6201530}" type="pres">
      <dgm:prSet presAssocID="{D1CC628A-5AEC-4B9B-BEAC-2CE1EEADDC1A}" presName="node" presStyleLbl="node1" presStyleIdx="2" presStyleCnt="8" custScaleX="172963" custScaleY="174605" custRadScaleRad="67302" custRadScaleInc="3393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95431E-BEF5-45B7-830F-9B3D5E61B19B}" type="pres">
      <dgm:prSet presAssocID="{17661D42-D88A-434D-B132-AC529AAD68BB}" presName="sibTrans" presStyleLbl="sibTrans2D1" presStyleIdx="2" presStyleCnt="8" custAng="3680861" custScaleX="61600" custLinFactX="13843" custLinFactNeighborX="100000" custLinFactNeighborY="414" custRadScaleRad="242961" custRadScaleInc="-2147483648"/>
      <dgm:spPr/>
      <dgm:t>
        <a:bodyPr/>
        <a:lstStyle/>
        <a:p>
          <a:endParaRPr lang="en-GB"/>
        </a:p>
      </dgm:t>
    </dgm:pt>
    <dgm:pt modelId="{C7D5EA59-1306-49D6-8CBB-2E6022C8FF67}" type="pres">
      <dgm:prSet presAssocID="{17661D42-D88A-434D-B132-AC529AAD68BB}" presName="connectorText" presStyleLbl="sibTrans2D1" presStyleIdx="2" presStyleCnt="8"/>
      <dgm:spPr/>
      <dgm:t>
        <a:bodyPr/>
        <a:lstStyle/>
        <a:p>
          <a:endParaRPr lang="en-GB"/>
        </a:p>
      </dgm:t>
    </dgm:pt>
    <dgm:pt modelId="{B6521C77-AFCD-4655-B10A-02885BBB3222}" type="pres">
      <dgm:prSet presAssocID="{89A24F9C-90A7-499E-8415-95B13031ADAF}" presName="node" presStyleLbl="node1" presStyleIdx="3" presStyleCnt="8" custScaleX="152840" custScaleY="145972" custRadScaleRad="182104" custRadScaleInc="7180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10D784-DFB7-4000-B91C-1B58AF0F4A32}" type="pres">
      <dgm:prSet presAssocID="{C47418D1-9AB7-49B3-9902-7324C0326814}" presName="sibTrans" presStyleLbl="sibTrans2D1" presStyleIdx="3" presStyleCnt="8" custAng="0" custFlipVert="1" custScaleX="43682" custScaleY="109070" custLinFactNeighborX="-70942" custLinFactNeighborY="-4378"/>
      <dgm:spPr/>
      <dgm:t>
        <a:bodyPr/>
        <a:lstStyle/>
        <a:p>
          <a:endParaRPr lang="en-GB"/>
        </a:p>
      </dgm:t>
    </dgm:pt>
    <dgm:pt modelId="{24726A86-7D7D-43DC-8EA0-DD971CC86881}" type="pres">
      <dgm:prSet presAssocID="{C47418D1-9AB7-49B3-9902-7324C0326814}" presName="connectorText" presStyleLbl="sibTrans2D1" presStyleIdx="3" presStyleCnt="8"/>
      <dgm:spPr/>
      <dgm:t>
        <a:bodyPr/>
        <a:lstStyle/>
        <a:p>
          <a:endParaRPr lang="en-GB"/>
        </a:p>
      </dgm:t>
    </dgm:pt>
    <dgm:pt modelId="{5EB1275E-AE9D-47DB-8227-0EF5CCF0F2C9}" type="pres">
      <dgm:prSet presAssocID="{974B9E37-9AA9-4DD2-B045-D4450F46000A}" presName="node" presStyleLbl="node1" presStyleIdx="4" presStyleCnt="8" custScaleX="152840" custScaleY="145972" custRadScaleRad="216335" custRadScaleInc="-5768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7AF9C7-CA12-4072-9458-78BF5AB72459}" type="pres">
      <dgm:prSet presAssocID="{60FDBF6B-B8F9-43A9-9CFF-46A769A1DB90}" presName="sibTrans" presStyleLbl="sibTrans2D1" presStyleIdx="4" presStyleCnt="8" custAng="695319" custScaleX="47295" custLinFactY="-100000" custLinFactNeighborX="56303" custLinFactNeighborY="-163617"/>
      <dgm:spPr/>
      <dgm:t>
        <a:bodyPr/>
        <a:lstStyle/>
        <a:p>
          <a:endParaRPr lang="en-GB"/>
        </a:p>
      </dgm:t>
    </dgm:pt>
    <dgm:pt modelId="{B6D5302D-8EF7-4291-96A8-A37F1855FCCF}" type="pres">
      <dgm:prSet presAssocID="{60FDBF6B-B8F9-43A9-9CFF-46A769A1DB90}" presName="connectorText" presStyleLbl="sibTrans2D1" presStyleIdx="4" presStyleCnt="8"/>
      <dgm:spPr/>
      <dgm:t>
        <a:bodyPr/>
        <a:lstStyle/>
        <a:p>
          <a:endParaRPr lang="en-GB"/>
        </a:p>
      </dgm:t>
    </dgm:pt>
    <dgm:pt modelId="{EAFE8EA9-3673-4DA9-BE1D-1B57B16A9B79}" type="pres">
      <dgm:prSet presAssocID="{AA3DE42C-7C96-412B-8493-77C617D5CD19}" presName="node" presStyleLbl="node1" presStyleIdx="5" presStyleCnt="8" custScaleX="152840" custScaleY="145972" custRadScaleRad="147155" custRadScaleInc="2126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BCCD28-5E12-4CE7-B54C-C9EC56EB27B7}" type="pres">
      <dgm:prSet presAssocID="{28046853-5363-4547-8611-1CA519468E64}" presName="sibTrans" presStyleLbl="sibTrans2D1" presStyleIdx="5" presStyleCnt="8" custAng="18181042" custLinFactY="-240179" custLinFactNeighborX="41110" custLinFactNeighborY="-300000"/>
      <dgm:spPr/>
      <dgm:t>
        <a:bodyPr/>
        <a:lstStyle/>
        <a:p>
          <a:endParaRPr lang="en-US"/>
        </a:p>
      </dgm:t>
    </dgm:pt>
    <dgm:pt modelId="{C4BFC3B7-B8CC-4C40-9671-E333D6818274}" type="pres">
      <dgm:prSet presAssocID="{28046853-5363-4547-8611-1CA519468E64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EBAECA0E-92EC-42ED-A736-FFC9DF6C65B1}" type="pres">
      <dgm:prSet presAssocID="{91F5B009-697F-45E6-8C05-361EFDA0126E}" presName="node" presStyleLbl="node1" presStyleIdx="6" presStyleCnt="8" custScaleX="134244" custRadScaleRad="111064" custRadScaleInc="-2859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9D6F91-48A7-4125-8774-964423D930D0}" type="pres">
      <dgm:prSet presAssocID="{3D5E30BD-C994-4FBD-B598-735FB1125BEF}" presName="sibTrans" presStyleLbl="sibTrans2D1" presStyleIdx="6" presStyleCnt="8" custAng="19285778" custScaleX="50029" custScaleY="112605" custLinFactNeighborX="-82868" custLinFactNeighborY="23338"/>
      <dgm:spPr/>
      <dgm:t>
        <a:bodyPr/>
        <a:lstStyle/>
        <a:p>
          <a:endParaRPr lang="en-US"/>
        </a:p>
      </dgm:t>
    </dgm:pt>
    <dgm:pt modelId="{157ACAE8-1D29-4AFB-AA28-2BFA38A3F6E7}" type="pres">
      <dgm:prSet presAssocID="{3D5E30BD-C994-4FBD-B598-735FB1125BEF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B7377C49-8C40-4A31-ADF9-F4280E4C1201}" type="pres">
      <dgm:prSet presAssocID="{CCDB4300-51D1-4762-A056-31E02F977CBF}" presName="node" presStyleLbl="node1" presStyleIdx="7" presStyleCnt="8" custScaleX="117122" custRadScaleRad="132561" custRadScaleInc="-786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CD610-BF4E-40AC-A3E3-B962B05BDE47}" type="pres">
      <dgm:prSet presAssocID="{6B8E5F24-8C30-4D64-9D28-7BB2D7869ABA}" presName="sibTrans" presStyleLbl="sibTrans2D1" presStyleIdx="7" presStyleCnt="8" custAng="4549688" custFlipHor="1" custScaleX="38930" custScaleY="125612" custLinFactY="200000" custLinFactNeighborX="14518" custLinFactNeighborY="242278" custRadScaleRad="229447" custRadScaleInc="-2147483648"/>
      <dgm:spPr/>
      <dgm:t>
        <a:bodyPr/>
        <a:lstStyle/>
        <a:p>
          <a:endParaRPr lang="en-US"/>
        </a:p>
      </dgm:t>
    </dgm:pt>
    <dgm:pt modelId="{270C9538-DAFB-48F0-B91B-DAA9CCC1E22B}" type="pres">
      <dgm:prSet presAssocID="{6B8E5F24-8C30-4D64-9D28-7BB2D7869ABA}" presName="connectorText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8099463E-25C6-4FA5-BBDF-C4D711E20570}" type="presOf" srcId="{D1CC628A-5AEC-4B9B-BEAC-2CE1EEADDC1A}" destId="{DAE9F862-652D-4825-A086-96F4F6201530}" srcOrd="0" destOrd="0" presId="urn:microsoft.com/office/officeart/2005/8/layout/cycle2"/>
    <dgm:cxn modelId="{035B75D7-233A-46EF-AFEA-40279DBD3427}" srcId="{6655C7B2-6D3C-4909-98E6-41E5200EB81B}" destId="{CCDB4300-51D1-4762-A056-31E02F977CBF}" srcOrd="7" destOrd="0" parTransId="{0C167491-C74B-4A35-942B-1513BD154DA4}" sibTransId="{6B8E5F24-8C30-4D64-9D28-7BB2D7869ABA}"/>
    <dgm:cxn modelId="{AE79CB63-EC5E-4724-AC71-01AC74B58FD9}" type="presOf" srcId="{4DACBD4B-7B13-4149-901E-8271A310051F}" destId="{1DC273DE-8B93-4360-B4DF-70CD45E14E6C}" srcOrd="0" destOrd="0" presId="urn:microsoft.com/office/officeart/2005/8/layout/cycle2"/>
    <dgm:cxn modelId="{05C6FB28-3DB6-4FD3-85E0-26423C9B550A}" type="presOf" srcId="{28046853-5363-4547-8611-1CA519468E64}" destId="{B6BCCD28-5E12-4CE7-B54C-C9EC56EB27B7}" srcOrd="0" destOrd="0" presId="urn:microsoft.com/office/officeart/2005/8/layout/cycle2"/>
    <dgm:cxn modelId="{681C056F-A480-4597-99C6-D2003A5E0BE4}" type="presOf" srcId="{80AEDB95-282B-40C6-A6CD-8A3D26759721}" destId="{B423880A-608B-4C2A-9841-7D14B70A14AB}" srcOrd="1" destOrd="0" presId="urn:microsoft.com/office/officeart/2005/8/layout/cycle2"/>
    <dgm:cxn modelId="{50180BF8-A20E-4C1A-A4C2-D036339DAF9C}" type="presOf" srcId="{89A24F9C-90A7-499E-8415-95B13031ADAF}" destId="{B6521C77-AFCD-4655-B10A-02885BBB3222}" srcOrd="0" destOrd="0" presId="urn:microsoft.com/office/officeart/2005/8/layout/cycle2"/>
    <dgm:cxn modelId="{3B6B3C8C-37E1-4A32-8042-D9E0EACC4B0D}" type="presOf" srcId="{91F5B009-697F-45E6-8C05-361EFDA0126E}" destId="{EBAECA0E-92EC-42ED-A736-FFC9DF6C65B1}" srcOrd="0" destOrd="0" presId="urn:microsoft.com/office/officeart/2005/8/layout/cycle2"/>
    <dgm:cxn modelId="{BEF28689-538B-439D-851E-F1DCD2E527CF}" type="presOf" srcId="{6655C7B2-6D3C-4909-98E6-41E5200EB81B}" destId="{81A32803-0BA5-483F-94CF-F96F8EA63138}" srcOrd="0" destOrd="0" presId="urn:microsoft.com/office/officeart/2005/8/layout/cycle2"/>
    <dgm:cxn modelId="{0EBEA2A4-D74E-46F1-A4FA-2D9613045CE5}" type="presOf" srcId="{60FDBF6B-B8F9-43A9-9CFF-46A769A1DB90}" destId="{B6D5302D-8EF7-4291-96A8-A37F1855FCCF}" srcOrd="1" destOrd="0" presId="urn:microsoft.com/office/officeart/2005/8/layout/cycle2"/>
    <dgm:cxn modelId="{53A59F8D-C957-4418-B5AA-20D9093C5BFC}" type="presOf" srcId="{17661D42-D88A-434D-B132-AC529AAD68BB}" destId="{AB95431E-BEF5-45B7-830F-9B3D5E61B19B}" srcOrd="0" destOrd="0" presId="urn:microsoft.com/office/officeart/2005/8/layout/cycle2"/>
    <dgm:cxn modelId="{6CB06913-3C2B-4235-9379-E7F17197397D}" srcId="{6655C7B2-6D3C-4909-98E6-41E5200EB81B}" destId="{4DACBD4B-7B13-4149-901E-8271A310051F}" srcOrd="1" destOrd="0" parTransId="{AE14C88B-15CF-477F-9926-B8FC2F32B0C2}" sibTransId="{A9652101-BA63-4723-BDFE-3D7C41DA0CB2}"/>
    <dgm:cxn modelId="{8C2A77F4-89A3-4579-961B-D4ED489D98BA}" srcId="{6655C7B2-6D3C-4909-98E6-41E5200EB81B}" destId="{AA3DE42C-7C96-412B-8493-77C617D5CD19}" srcOrd="5" destOrd="0" parTransId="{321265FC-293F-472A-BB98-A978A95E4389}" sibTransId="{28046853-5363-4547-8611-1CA519468E64}"/>
    <dgm:cxn modelId="{797AE6CA-77AC-453C-AF03-DD41FA321F50}" type="presOf" srcId="{C47418D1-9AB7-49B3-9902-7324C0326814}" destId="{24726A86-7D7D-43DC-8EA0-DD971CC86881}" srcOrd="1" destOrd="0" presId="urn:microsoft.com/office/officeart/2005/8/layout/cycle2"/>
    <dgm:cxn modelId="{A8AC2789-1E24-4EA5-9176-9CAF6FDFD398}" type="presOf" srcId="{A9652101-BA63-4723-BDFE-3D7C41DA0CB2}" destId="{09C09E08-F640-420D-8FA0-1DFBBE6EAF5D}" srcOrd="1" destOrd="0" presId="urn:microsoft.com/office/officeart/2005/8/layout/cycle2"/>
    <dgm:cxn modelId="{3F4BBA19-7E14-4825-B519-1B48F853C63E}" type="presOf" srcId="{60FDBF6B-B8F9-43A9-9CFF-46A769A1DB90}" destId="{207AF9C7-CA12-4072-9458-78BF5AB72459}" srcOrd="0" destOrd="0" presId="urn:microsoft.com/office/officeart/2005/8/layout/cycle2"/>
    <dgm:cxn modelId="{29949207-209F-49F6-B5DF-7C5BA24CDC40}" type="presOf" srcId="{A9652101-BA63-4723-BDFE-3D7C41DA0CB2}" destId="{561AD8B6-8129-444C-8892-F0E5F786499A}" srcOrd="0" destOrd="0" presId="urn:microsoft.com/office/officeart/2005/8/layout/cycle2"/>
    <dgm:cxn modelId="{05262283-4EEE-4216-A4FE-0A808FAF8A5E}" type="presOf" srcId="{3D5E30BD-C994-4FBD-B598-735FB1125BEF}" destId="{157ACAE8-1D29-4AFB-AA28-2BFA38A3F6E7}" srcOrd="1" destOrd="0" presId="urn:microsoft.com/office/officeart/2005/8/layout/cycle2"/>
    <dgm:cxn modelId="{1D1F506E-ACF4-4EB1-8D5B-A9BA6248489B}" srcId="{6655C7B2-6D3C-4909-98E6-41E5200EB81B}" destId="{91F5B009-697F-45E6-8C05-361EFDA0126E}" srcOrd="6" destOrd="0" parTransId="{3A2EFD0D-165A-4D86-BF01-4317FCE044FC}" sibTransId="{3D5E30BD-C994-4FBD-B598-735FB1125BEF}"/>
    <dgm:cxn modelId="{A1A74AD6-4070-4171-997A-87C22B253A7A}" srcId="{6655C7B2-6D3C-4909-98E6-41E5200EB81B}" destId="{D1CC628A-5AEC-4B9B-BEAC-2CE1EEADDC1A}" srcOrd="2" destOrd="0" parTransId="{33384C94-7C78-4528-BBF9-A2DFC768FD71}" sibTransId="{17661D42-D88A-434D-B132-AC529AAD68BB}"/>
    <dgm:cxn modelId="{5B44119F-AD62-406F-B15E-E45708F7C497}" srcId="{6655C7B2-6D3C-4909-98E6-41E5200EB81B}" destId="{974B9E37-9AA9-4DD2-B045-D4450F46000A}" srcOrd="4" destOrd="0" parTransId="{DB40159D-5ADF-425D-B94D-605C03B67EC0}" sibTransId="{60FDBF6B-B8F9-43A9-9CFF-46A769A1DB90}"/>
    <dgm:cxn modelId="{FE95A9C6-346E-4942-B524-02B2E21285C3}" type="presOf" srcId="{6B8E5F24-8C30-4D64-9D28-7BB2D7869ABA}" destId="{221CD610-BF4E-40AC-A3E3-B962B05BDE47}" srcOrd="0" destOrd="0" presId="urn:microsoft.com/office/officeart/2005/8/layout/cycle2"/>
    <dgm:cxn modelId="{C976A63C-5C6F-4090-9C4D-AD2928957643}" type="presOf" srcId="{974B9E37-9AA9-4DD2-B045-D4450F46000A}" destId="{5EB1275E-AE9D-47DB-8227-0EF5CCF0F2C9}" srcOrd="0" destOrd="0" presId="urn:microsoft.com/office/officeart/2005/8/layout/cycle2"/>
    <dgm:cxn modelId="{27FAA386-058F-4B0E-9CAD-27045CEDE4AC}" type="presOf" srcId="{17661D42-D88A-434D-B132-AC529AAD68BB}" destId="{C7D5EA59-1306-49D6-8CBB-2E6022C8FF67}" srcOrd="1" destOrd="0" presId="urn:microsoft.com/office/officeart/2005/8/layout/cycle2"/>
    <dgm:cxn modelId="{ABC45C44-005D-4641-8FD0-279BE8F1AF71}" type="presOf" srcId="{6B8E5F24-8C30-4D64-9D28-7BB2D7869ABA}" destId="{270C9538-DAFB-48F0-B91B-DAA9CCC1E22B}" srcOrd="1" destOrd="0" presId="urn:microsoft.com/office/officeart/2005/8/layout/cycle2"/>
    <dgm:cxn modelId="{6856A95E-112E-4C1E-A50A-2DB3D4FE2A93}" type="presOf" srcId="{C47418D1-9AB7-49B3-9902-7324C0326814}" destId="{5310D784-DFB7-4000-B91C-1B58AF0F4A32}" srcOrd="0" destOrd="0" presId="urn:microsoft.com/office/officeart/2005/8/layout/cycle2"/>
    <dgm:cxn modelId="{7CB47FDC-031A-4CF8-BAD0-83528C59C1B1}" type="presOf" srcId="{3D5E30BD-C994-4FBD-B598-735FB1125BEF}" destId="{669D6F91-48A7-4125-8774-964423D930D0}" srcOrd="0" destOrd="0" presId="urn:microsoft.com/office/officeart/2005/8/layout/cycle2"/>
    <dgm:cxn modelId="{E8266F6B-6C5C-45A6-94F6-278BF55D7A2F}" srcId="{6655C7B2-6D3C-4909-98E6-41E5200EB81B}" destId="{89A24F9C-90A7-499E-8415-95B13031ADAF}" srcOrd="3" destOrd="0" parTransId="{C933509E-E819-4D51-9E3F-5457CADB3F42}" sibTransId="{C47418D1-9AB7-49B3-9902-7324C0326814}"/>
    <dgm:cxn modelId="{8180BD51-758C-41B8-998D-A6FAB4AB47E0}" type="presOf" srcId="{CCDB4300-51D1-4762-A056-31E02F977CBF}" destId="{B7377C49-8C40-4A31-ADF9-F4280E4C1201}" srcOrd="0" destOrd="0" presId="urn:microsoft.com/office/officeart/2005/8/layout/cycle2"/>
    <dgm:cxn modelId="{C8C71D7F-35F7-40F6-B501-B691E28B51FA}" type="presOf" srcId="{AA3DE42C-7C96-412B-8493-77C617D5CD19}" destId="{EAFE8EA9-3673-4DA9-BE1D-1B57B16A9B79}" srcOrd="0" destOrd="0" presId="urn:microsoft.com/office/officeart/2005/8/layout/cycle2"/>
    <dgm:cxn modelId="{A4482A0E-4629-4D75-A081-0F6F7F7FCEC6}" type="presOf" srcId="{80AEDB95-282B-40C6-A6CD-8A3D26759721}" destId="{7E7D092D-7D66-4519-9E3B-6BAA29333979}" srcOrd="0" destOrd="0" presId="urn:microsoft.com/office/officeart/2005/8/layout/cycle2"/>
    <dgm:cxn modelId="{7C133599-75CC-431D-BD88-7EC0F696D6FD}" type="presOf" srcId="{28046853-5363-4547-8611-1CA519468E64}" destId="{C4BFC3B7-B8CC-4C40-9671-E333D6818274}" srcOrd="1" destOrd="0" presId="urn:microsoft.com/office/officeart/2005/8/layout/cycle2"/>
    <dgm:cxn modelId="{8FF49765-1B5A-4713-9C69-B5970D0FC222}" srcId="{6655C7B2-6D3C-4909-98E6-41E5200EB81B}" destId="{AACE4A84-CC6B-4A29-8F33-C80FBC7C0AC7}" srcOrd="0" destOrd="0" parTransId="{4FCD101C-43F0-40C1-AED3-15C75C2970A6}" sibTransId="{80AEDB95-282B-40C6-A6CD-8A3D26759721}"/>
    <dgm:cxn modelId="{52D44E24-CAC2-4002-953D-B5B03D94AF02}" type="presOf" srcId="{AACE4A84-CC6B-4A29-8F33-C80FBC7C0AC7}" destId="{1E153015-4F10-4FA5-954F-99FFC7BD3B8E}" srcOrd="0" destOrd="0" presId="urn:microsoft.com/office/officeart/2005/8/layout/cycle2"/>
    <dgm:cxn modelId="{5C5B3C0A-B9AE-4C4A-87C2-20AE0B1A19B5}" type="presParOf" srcId="{81A32803-0BA5-483F-94CF-F96F8EA63138}" destId="{1E153015-4F10-4FA5-954F-99FFC7BD3B8E}" srcOrd="0" destOrd="0" presId="urn:microsoft.com/office/officeart/2005/8/layout/cycle2"/>
    <dgm:cxn modelId="{CFB496D3-313E-409E-89F9-D1BDEB8DAE13}" type="presParOf" srcId="{81A32803-0BA5-483F-94CF-F96F8EA63138}" destId="{7E7D092D-7D66-4519-9E3B-6BAA29333979}" srcOrd="1" destOrd="0" presId="urn:microsoft.com/office/officeart/2005/8/layout/cycle2"/>
    <dgm:cxn modelId="{0C8F83BE-C660-4520-A585-11EE2DF98A0E}" type="presParOf" srcId="{7E7D092D-7D66-4519-9E3B-6BAA29333979}" destId="{B423880A-608B-4C2A-9841-7D14B70A14AB}" srcOrd="0" destOrd="0" presId="urn:microsoft.com/office/officeart/2005/8/layout/cycle2"/>
    <dgm:cxn modelId="{75CEAEF9-5C71-4AAC-B5C5-23A5C34056CF}" type="presParOf" srcId="{81A32803-0BA5-483F-94CF-F96F8EA63138}" destId="{1DC273DE-8B93-4360-B4DF-70CD45E14E6C}" srcOrd="2" destOrd="0" presId="urn:microsoft.com/office/officeart/2005/8/layout/cycle2"/>
    <dgm:cxn modelId="{A188E852-E525-4A0A-BD73-261DBDCFECF1}" type="presParOf" srcId="{81A32803-0BA5-483F-94CF-F96F8EA63138}" destId="{561AD8B6-8129-444C-8892-F0E5F786499A}" srcOrd="3" destOrd="0" presId="urn:microsoft.com/office/officeart/2005/8/layout/cycle2"/>
    <dgm:cxn modelId="{7AFEBC85-9DE8-46D8-B1CE-3AFD5B3447D2}" type="presParOf" srcId="{561AD8B6-8129-444C-8892-F0E5F786499A}" destId="{09C09E08-F640-420D-8FA0-1DFBBE6EAF5D}" srcOrd="0" destOrd="0" presId="urn:microsoft.com/office/officeart/2005/8/layout/cycle2"/>
    <dgm:cxn modelId="{677E0420-3724-4724-9D86-2677082FF38B}" type="presParOf" srcId="{81A32803-0BA5-483F-94CF-F96F8EA63138}" destId="{DAE9F862-652D-4825-A086-96F4F6201530}" srcOrd="4" destOrd="0" presId="urn:microsoft.com/office/officeart/2005/8/layout/cycle2"/>
    <dgm:cxn modelId="{F8B5115F-02D1-4EF7-9CF9-8027FD95F28B}" type="presParOf" srcId="{81A32803-0BA5-483F-94CF-F96F8EA63138}" destId="{AB95431E-BEF5-45B7-830F-9B3D5E61B19B}" srcOrd="5" destOrd="0" presId="urn:microsoft.com/office/officeart/2005/8/layout/cycle2"/>
    <dgm:cxn modelId="{AE4A8A95-A989-473C-8FA5-047C3F0788B8}" type="presParOf" srcId="{AB95431E-BEF5-45B7-830F-9B3D5E61B19B}" destId="{C7D5EA59-1306-49D6-8CBB-2E6022C8FF67}" srcOrd="0" destOrd="0" presId="urn:microsoft.com/office/officeart/2005/8/layout/cycle2"/>
    <dgm:cxn modelId="{9BA89326-CD05-49C2-AB78-21C3E9480E0B}" type="presParOf" srcId="{81A32803-0BA5-483F-94CF-F96F8EA63138}" destId="{B6521C77-AFCD-4655-B10A-02885BBB3222}" srcOrd="6" destOrd="0" presId="urn:microsoft.com/office/officeart/2005/8/layout/cycle2"/>
    <dgm:cxn modelId="{BC9F5F6F-CC9C-4DC0-98F3-4D62B40C27F2}" type="presParOf" srcId="{81A32803-0BA5-483F-94CF-F96F8EA63138}" destId="{5310D784-DFB7-4000-B91C-1B58AF0F4A32}" srcOrd="7" destOrd="0" presId="urn:microsoft.com/office/officeart/2005/8/layout/cycle2"/>
    <dgm:cxn modelId="{840769F8-791B-4DD2-B8A8-2183B9EF1A75}" type="presParOf" srcId="{5310D784-DFB7-4000-B91C-1B58AF0F4A32}" destId="{24726A86-7D7D-43DC-8EA0-DD971CC86881}" srcOrd="0" destOrd="0" presId="urn:microsoft.com/office/officeart/2005/8/layout/cycle2"/>
    <dgm:cxn modelId="{E66B6061-CE04-453E-BE1D-39FD1E24E59F}" type="presParOf" srcId="{81A32803-0BA5-483F-94CF-F96F8EA63138}" destId="{5EB1275E-AE9D-47DB-8227-0EF5CCF0F2C9}" srcOrd="8" destOrd="0" presId="urn:microsoft.com/office/officeart/2005/8/layout/cycle2"/>
    <dgm:cxn modelId="{FF67903B-6420-441E-883E-462817277F8A}" type="presParOf" srcId="{81A32803-0BA5-483F-94CF-F96F8EA63138}" destId="{207AF9C7-CA12-4072-9458-78BF5AB72459}" srcOrd="9" destOrd="0" presId="urn:microsoft.com/office/officeart/2005/8/layout/cycle2"/>
    <dgm:cxn modelId="{E63D5C84-E603-4239-A391-707F18FDFF1C}" type="presParOf" srcId="{207AF9C7-CA12-4072-9458-78BF5AB72459}" destId="{B6D5302D-8EF7-4291-96A8-A37F1855FCCF}" srcOrd="0" destOrd="0" presId="urn:microsoft.com/office/officeart/2005/8/layout/cycle2"/>
    <dgm:cxn modelId="{12DD4801-BE5C-481A-9C3E-432D3BE01FC5}" type="presParOf" srcId="{81A32803-0BA5-483F-94CF-F96F8EA63138}" destId="{EAFE8EA9-3673-4DA9-BE1D-1B57B16A9B79}" srcOrd="10" destOrd="0" presId="urn:microsoft.com/office/officeart/2005/8/layout/cycle2"/>
    <dgm:cxn modelId="{EDACEC6C-D154-4F4B-986D-969544A8D87A}" type="presParOf" srcId="{81A32803-0BA5-483F-94CF-F96F8EA63138}" destId="{B6BCCD28-5E12-4CE7-B54C-C9EC56EB27B7}" srcOrd="11" destOrd="0" presId="urn:microsoft.com/office/officeart/2005/8/layout/cycle2"/>
    <dgm:cxn modelId="{72337C67-385E-4E06-B00E-F01B85FEC477}" type="presParOf" srcId="{B6BCCD28-5E12-4CE7-B54C-C9EC56EB27B7}" destId="{C4BFC3B7-B8CC-4C40-9671-E333D6818274}" srcOrd="0" destOrd="0" presId="urn:microsoft.com/office/officeart/2005/8/layout/cycle2"/>
    <dgm:cxn modelId="{D2D207D0-5FA1-4089-A08B-970C2EDEBDF2}" type="presParOf" srcId="{81A32803-0BA5-483F-94CF-F96F8EA63138}" destId="{EBAECA0E-92EC-42ED-A736-FFC9DF6C65B1}" srcOrd="12" destOrd="0" presId="urn:microsoft.com/office/officeart/2005/8/layout/cycle2"/>
    <dgm:cxn modelId="{74356ED7-E2E9-4BEB-BC9A-A551E9499F07}" type="presParOf" srcId="{81A32803-0BA5-483F-94CF-F96F8EA63138}" destId="{669D6F91-48A7-4125-8774-964423D930D0}" srcOrd="13" destOrd="0" presId="urn:microsoft.com/office/officeart/2005/8/layout/cycle2"/>
    <dgm:cxn modelId="{AB4FB69E-5BE1-453E-A745-778974AFABFF}" type="presParOf" srcId="{669D6F91-48A7-4125-8774-964423D930D0}" destId="{157ACAE8-1D29-4AFB-AA28-2BFA38A3F6E7}" srcOrd="0" destOrd="0" presId="urn:microsoft.com/office/officeart/2005/8/layout/cycle2"/>
    <dgm:cxn modelId="{3038B7D8-934F-4822-8D0A-B20F72303293}" type="presParOf" srcId="{81A32803-0BA5-483F-94CF-F96F8EA63138}" destId="{B7377C49-8C40-4A31-ADF9-F4280E4C1201}" srcOrd="14" destOrd="0" presId="urn:microsoft.com/office/officeart/2005/8/layout/cycle2"/>
    <dgm:cxn modelId="{513A739C-2784-40EF-9524-B486735D55CC}" type="presParOf" srcId="{81A32803-0BA5-483F-94CF-F96F8EA63138}" destId="{221CD610-BF4E-40AC-A3E3-B962B05BDE47}" srcOrd="15" destOrd="0" presId="urn:microsoft.com/office/officeart/2005/8/layout/cycle2"/>
    <dgm:cxn modelId="{0E82685D-E7CC-414C-A1D5-EA920B1579C5}" type="presParOf" srcId="{221CD610-BF4E-40AC-A3E3-B962B05BDE47}" destId="{270C9538-DAFB-48F0-B91B-DAA9CCC1E22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55C7B2-6D3C-4909-98E6-41E5200EB81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CE4A84-CC6B-4A29-8F33-C80FBC7C0AC7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dirty="0" smtClean="0">
              <a:solidFill>
                <a:schemeClr val="tx1"/>
              </a:solidFill>
            </a:rPr>
            <a:t>: </a:t>
          </a:r>
          <a:r>
            <a:rPr lang="en-US" sz="1100" b="1" dirty="0" smtClean="0"/>
            <a:t>Read an article; Pick out vocabulary from</a:t>
          </a:r>
          <a:r>
            <a:rPr lang="en-US" sz="1100" b="1" baseline="0" dirty="0" smtClean="0"/>
            <a:t> the article</a:t>
          </a:r>
          <a:endParaRPr lang="en-US" sz="1100" b="1" dirty="0"/>
        </a:p>
      </dgm:t>
    </dgm:pt>
    <dgm:pt modelId="{4FCD101C-43F0-40C1-AED3-15C75C2970A6}" type="parTrans" cxnId="{8FF49765-1B5A-4713-9C69-B5970D0FC222}">
      <dgm:prSet/>
      <dgm:spPr/>
      <dgm:t>
        <a:bodyPr/>
        <a:lstStyle/>
        <a:p>
          <a:endParaRPr lang="en-GB"/>
        </a:p>
      </dgm:t>
    </dgm:pt>
    <dgm:pt modelId="{80AEDB95-282B-40C6-A6CD-8A3D26759721}" type="sibTrans" cxnId="{8FF49765-1B5A-4713-9C69-B5970D0FC222}">
      <dgm:prSet/>
      <dgm:spPr/>
      <dgm:t>
        <a:bodyPr/>
        <a:lstStyle/>
        <a:p>
          <a:endParaRPr lang="en-GB"/>
        </a:p>
      </dgm:t>
    </dgm:pt>
    <dgm:pt modelId="{4DACBD4B-7B13-4149-901E-8271A310051F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</a:rPr>
            <a:t>Use: </a:t>
          </a:r>
          <a:r>
            <a:rPr lang="en-US" sz="1100" b="1" dirty="0" smtClean="0"/>
            <a:t>Write my opinion about the article and use</a:t>
          </a:r>
          <a:r>
            <a:rPr lang="en-US" sz="1100" b="1" baseline="0" dirty="0" smtClean="0"/>
            <a:t> vocabulary I pick out</a:t>
          </a:r>
          <a:endParaRPr lang="en-US" sz="1100" b="1" dirty="0"/>
        </a:p>
      </dgm:t>
    </dgm:pt>
    <dgm:pt modelId="{AE14C88B-15CF-477F-9926-B8FC2F32B0C2}" type="parTrans" cxnId="{6CB06913-3C2B-4235-9379-E7F17197397D}">
      <dgm:prSet/>
      <dgm:spPr/>
      <dgm:t>
        <a:bodyPr/>
        <a:lstStyle/>
        <a:p>
          <a:endParaRPr lang="en-GB"/>
        </a:p>
      </dgm:t>
    </dgm:pt>
    <dgm:pt modelId="{A9652101-BA63-4723-BDFE-3D7C41DA0CB2}" type="sibTrans" cxnId="{6CB06913-3C2B-4235-9379-E7F17197397D}">
      <dgm:prSet/>
      <dgm:spPr/>
      <dgm:t>
        <a:bodyPr/>
        <a:lstStyle/>
        <a:p>
          <a:endParaRPr lang="en-GB"/>
        </a:p>
      </dgm:t>
    </dgm:pt>
    <dgm:pt modelId="{D1CC628A-5AEC-4B9B-BEAC-2CE1EEADDC1A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</a:rPr>
            <a:t>Review:  </a:t>
          </a:r>
          <a:r>
            <a:rPr lang="en-US" sz="1100" b="1" dirty="0" smtClean="0"/>
            <a:t>Rewrite after checking in the writing centre; Write</a:t>
          </a:r>
          <a:r>
            <a:rPr lang="en-US" sz="1100" b="1" baseline="0" dirty="0" smtClean="0"/>
            <a:t> down new vocabulary I have to know</a:t>
          </a:r>
          <a:endParaRPr lang="en-US" sz="1100" b="1" dirty="0"/>
        </a:p>
      </dgm:t>
    </dgm:pt>
    <dgm:pt modelId="{33384C94-7C78-4528-BBF9-A2DFC768FD71}" type="parTrans" cxnId="{A1A74AD6-4070-4171-997A-87C22B253A7A}">
      <dgm:prSet/>
      <dgm:spPr/>
      <dgm:t>
        <a:bodyPr/>
        <a:lstStyle/>
        <a:p>
          <a:endParaRPr lang="en-GB"/>
        </a:p>
      </dgm:t>
    </dgm:pt>
    <dgm:pt modelId="{17661D42-D88A-434D-B132-AC529AAD68BB}" type="sibTrans" cxnId="{A1A74AD6-4070-4171-997A-87C22B253A7A}">
      <dgm:prSet/>
      <dgm:spPr/>
      <dgm:t>
        <a:bodyPr/>
        <a:lstStyle/>
        <a:p>
          <a:endParaRPr lang="en-GB"/>
        </a:p>
      </dgm:t>
    </dgm:pt>
    <dgm:pt modelId="{89A24F9C-90A7-499E-8415-95B13031ADAF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dirty="0" smtClean="0">
              <a:solidFill>
                <a:schemeClr val="tx1"/>
              </a:solidFill>
            </a:rPr>
            <a:t>: </a:t>
          </a:r>
          <a:r>
            <a:rPr lang="en-US" sz="1100" b="1" dirty="0" smtClean="0">
              <a:solidFill>
                <a:schemeClr val="bg1"/>
              </a:solidFill>
            </a:rPr>
            <a:t>Research how to write</a:t>
          </a:r>
          <a:endParaRPr lang="en-US" sz="1100" b="1" dirty="0">
            <a:solidFill>
              <a:schemeClr val="bg1"/>
            </a:solidFill>
          </a:endParaRPr>
        </a:p>
      </dgm:t>
    </dgm:pt>
    <dgm:pt modelId="{C933509E-E819-4D51-9E3F-5457CADB3F42}" type="parTrans" cxnId="{E8266F6B-6C5C-45A6-94F6-278BF55D7A2F}">
      <dgm:prSet/>
      <dgm:spPr/>
      <dgm:t>
        <a:bodyPr/>
        <a:lstStyle/>
        <a:p>
          <a:endParaRPr lang="en-GB"/>
        </a:p>
      </dgm:t>
    </dgm:pt>
    <dgm:pt modelId="{C47418D1-9AB7-49B3-9902-7324C0326814}" type="sibTrans" cxnId="{E8266F6B-6C5C-45A6-94F6-278BF55D7A2F}">
      <dgm:prSet/>
      <dgm:spPr/>
      <dgm:t>
        <a:bodyPr/>
        <a:lstStyle/>
        <a:p>
          <a:endParaRPr lang="en-GB"/>
        </a:p>
      </dgm:t>
    </dgm:pt>
    <dgm:pt modelId="{974B9E37-9AA9-4DD2-B045-D4450F46000A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dirty="0" smtClean="0">
              <a:solidFill>
                <a:schemeClr val="tx1"/>
              </a:solidFill>
            </a:rPr>
            <a:t>: </a:t>
          </a:r>
          <a:r>
            <a:rPr lang="en-US" sz="1100" b="1" dirty="0" smtClean="0">
              <a:solidFill>
                <a:schemeClr val="bg1"/>
              </a:solidFill>
            </a:rPr>
            <a:t>Search for more information on the topic</a:t>
          </a:r>
          <a:endParaRPr lang="en-US" sz="1100" b="1" dirty="0">
            <a:solidFill>
              <a:schemeClr val="bg1"/>
            </a:solidFill>
          </a:endParaRPr>
        </a:p>
      </dgm:t>
    </dgm:pt>
    <dgm:pt modelId="{DB40159D-5ADF-425D-B94D-605C03B67EC0}" type="parTrans" cxnId="{5B44119F-AD62-406F-B15E-E45708F7C497}">
      <dgm:prSet/>
      <dgm:spPr/>
      <dgm:t>
        <a:bodyPr/>
        <a:lstStyle/>
        <a:p>
          <a:endParaRPr lang="en-GB"/>
        </a:p>
      </dgm:t>
    </dgm:pt>
    <dgm:pt modelId="{60FDBF6B-B8F9-43A9-9CFF-46A769A1DB90}" type="sibTrans" cxnId="{5B44119F-AD62-406F-B15E-E45708F7C497}">
      <dgm:prSet/>
      <dgm:spPr/>
      <dgm:t>
        <a:bodyPr/>
        <a:lstStyle/>
        <a:p>
          <a:endParaRPr lang="en-GB"/>
        </a:p>
      </dgm:t>
    </dgm:pt>
    <dgm:pt modelId="{AA3DE42C-7C96-412B-8493-77C617D5CD19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dirty="0" smtClean="0">
              <a:solidFill>
                <a:schemeClr val="tx1"/>
              </a:solidFill>
            </a:rPr>
            <a:t>: </a:t>
          </a:r>
          <a:r>
            <a:rPr lang="en-US" sz="1100" b="1" dirty="0" smtClean="0">
              <a:solidFill>
                <a:schemeClr val="bg1"/>
              </a:solidFill>
            </a:rPr>
            <a:t>Search for good exemplars</a:t>
          </a:r>
          <a:endParaRPr lang="en-US" sz="1100" b="1" dirty="0">
            <a:solidFill>
              <a:schemeClr val="bg1"/>
            </a:solidFill>
          </a:endParaRPr>
        </a:p>
      </dgm:t>
    </dgm:pt>
    <dgm:pt modelId="{321265FC-293F-472A-BB98-A978A95E4389}" type="parTrans" cxnId="{8C2A77F4-89A3-4579-961B-D4ED489D98BA}">
      <dgm:prSet/>
      <dgm:spPr/>
      <dgm:t>
        <a:bodyPr/>
        <a:lstStyle/>
        <a:p>
          <a:endParaRPr lang="en-GB"/>
        </a:p>
      </dgm:t>
    </dgm:pt>
    <dgm:pt modelId="{28046853-5363-4547-8611-1CA519468E64}" type="sibTrans" cxnId="{8C2A77F4-89A3-4579-961B-D4ED489D98BA}">
      <dgm:prSet/>
      <dgm:spPr/>
      <dgm:t>
        <a:bodyPr/>
        <a:lstStyle/>
        <a:p>
          <a:endParaRPr lang="en-GB"/>
        </a:p>
      </dgm:t>
    </dgm:pt>
    <dgm:pt modelId="{91F5B009-697F-45E6-8C05-361EFDA0126E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</a:rPr>
            <a:t>Review: </a:t>
          </a:r>
          <a:r>
            <a:rPr lang="en-US" sz="1100" b="1" dirty="0" smtClean="0">
              <a:solidFill>
                <a:schemeClr val="bg1"/>
              </a:solidFill>
            </a:rPr>
            <a:t>Made notes of previous mistakes</a:t>
          </a:r>
          <a:endParaRPr lang="en-US" sz="1100" b="1" dirty="0">
            <a:solidFill>
              <a:schemeClr val="bg1"/>
            </a:solidFill>
          </a:endParaRPr>
        </a:p>
      </dgm:t>
    </dgm:pt>
    <dgm:pt modelId="{3A2EFD0D-165A-4D86-BF01-4317FCE044FC}" type="parTrans" cxnId="{1D1F506E-ACF4-4EB1-8D5B-A9BA6248489B}">
      <dgm:prSet/>
      <dgm:spPr/>
      <dgm:t>
        <a:bodyPr/>
        <a:lstStyle/>
        <a:p>
          <a:endParaRPr lang="en-GB"/>
        </a:p>
      </dgm:t>
    </dgm:pt>
    <dgm:pt modelId="{3D5E30BD-C994-4FBD-B598-735FB1125BEF}" type="sibTrans" cxnId="{1D1F506E-ACF4-4EB1-8D5B-A9BA6248489B}">
      <dgm:prSet/>
      <dgm:spPr/>
      <dgm:t>
        <a:bodyPr/>
        <a:lstStyle/>
        <a:p>
          <a:endParaRPr lang="en-GB"/>
        </a:p>
      </dgm:t>
    </dgm:pt>
    <dgm:pt modelId="{CCDB4300-51D1-4762-A056-31E02F977CBF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</a:rPr>
            <a:t>Review: </a:t>
          </a:r>
          <a:r>
            <a:rPr lang="en-US" sz="1100" b="1" dirty="0" smtClean="0">
              <a:solidFill>
                <a:schemeClr val="bg1"/>
              </a:solidFill>
            </a:rPr>
            <a:t>Make notes of previous success</a:t>
          </a:r>
          <a:endParaRPr lang="en-US" sz="1100" b="1" dirty="0">
            <a:solidFill>
              <a:schemeClr val="bg1"/>
            </a:solidFill>
          </a:endParaRPr>
        </a:p>
      </dgm:t>
    </dgm:pt>
    <dgm:pt modelId="{0C167491-C74B-4A35-942B-1513BD154DA4}" type="parTrans" cxnId="{035B75D7-233A-46EF-AFEA-40279DBD3427}">
      <dgm:prSet/>
      <dgm:spPr/>
      <dgm:t>
        <a:bodyPr/>
        <a:lstStyle/>
        <a:p>
          <a:endParaRPr lang="en-US"/>
        </a:p>
      </dgm:t>
    </dgm:pt>
    <dgm:pt modelId="{6B8E5F24-8C30-4D64-9D28-7BB2D7869ABA}" type="sibTrans" cxnId="{035B75D7-233A-46EF-AFEA-40279DBD3427}">
      <dgm:prSet/>
      <dgm:spPr/>
      <dgm:t>
        <a:bodyPr/>
        <a:lstStyle/>
        <a:p>
          <a:endParaRPr lang="en-US"/>
        </a:p>
      </dgm:t>
    </dgm:pt>
    <dgm:pt modelId="{81A32803-0BA5-483F-94CF-F96F8EA63138}" type="pres">
      <dgm:prSet presAssocID="{6655C7B2-6D3C-4909-98E6-41E5200EB8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153015-4F10-4FA5-954F-99FFC7BD3B8E}" type="pres">
      <dgm:prSet presAssocID="{AACE4A84-CC6B-4A29-8F33-C80FBC7C0AC7}" presName="node" presStyleLbl="node1" presStyleIdx="0" presStyleCnt="8" custScaleX="152840" custScaleY="145972" custRadScaleRad="86586" custRadScaleInc="62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7D092D-7D66-4519-9E3B-6BAA29333979}" type="pres">
      <dgm:prSet presAssocID="{80AEDB95-282B-40C6-A6CD-8A3D26759721}" presName="sibTrans" presStyleLbl="sibTrans2D1" presStyleIdx="0" presStyleCnt="8"/>
      <dgm:spPr/>
      <dgm:t>
        <a:bodyPr/>
        <a:lstStyle/>
        <a:p>
          <a:endParaRPr lang="en-GB"/>
        </a:p>
      </dgm:t>
    </dgm:pt>
    <dgm:pt modelId="{B423880A-608B-4C2A-9841-7D14B70A14AB}" type="pres">
      <dgm:prSet presAssocID="{80AEDB95-282B-40C6-A6CD-8A3D26759721}" presName="connectorText" presStyleLbl="sibTrans2D1" presStyleIdx="0" presStyleCnt="8"/>
      <dgm:spPr/>
      <dgm:t>
        <a:bodyPr/>
        <a:lstStyle/>
        <a:p>
          <a:endParaRPr lang="en-GB"/>
        </a:p>
      </dgm:t>
    </dgm:pt>
    <dgm:pt modelId="{1DC273DE-8B93-4360-B4DF-70CD45E14E6C}" type="pres">
      <dgm:prSet presAssocID="{4DACBD4B-7B13-4149-901E-8271A310051F}" presName="node" presStyleLbl="node1" presStyleIdx="1" presStyleCnt="8" custScaleX="162418" custScaleY="145972" custRadScaleRad="159958" custRadScaleInc="2158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1AD8B6-8129-444C-8892-F0E5F786499A}" type="pres">
      <dgm:prSet presAssocID="{A9652101-BA63-4723-BDFE-3D7C41DA0CB2}" presName="sibTrans" presStyleLbl="sibTrans2D1" presStyleIdx="1" presStyleCnt="8"/>
      <dgm:spPr/>
      <dgm:t>
        <a:bodyPr/>
        <a:lstStyle/>
        <a:p>
          <a:endParaRPr lang="en-GB"/>
        </a:p>
      </dgm:t>
    </dgm:pt>
    <dgm:pt modelId="{09C09E08-F640-420D-8FA0-1DFBBE6EAF5D}" type="pres">
      <dgm:prSet presAssocID="{A9652101-BA63-4723-BDFE-3D7C41DA0CB2}" presName="connectorText" presStyleLbl="sibTrans2D1" presStyleIdx="1" presStyleCnt="8"/>
      <dgm:spPr/>
      <dgm:t>
        <a:bodyPr/>
        <a:lstStyle/>
        <a:p>
          <a:endParaRPr lang="en-GB"/>
        </a:p>
      </dgm:t>
    </dgm:pt>
    <dgm:pt modelId="{DAE9F862-652D-4825-A086-96F4F6201530}" type="pres">
      <dgm:prSet presAssocID="{D1CC628A-5AEC-4B9B-BEAC-2CE1EEADDC1A}" presName="node" presStyleLbl="node1" presStyleIdx="2" presStyleCnt="8" custScaleX="172963" custScaleY="174605" custRadScaleRad="67302" custRadScaleInc="3393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95431E-BEF5-45B7-830F-9B3D5E61B19B}" type="pres">
      <dgm:prSet presAssocID="{17661D42-D88A-434D-B132-AC529AAD68BB}" presName="sibTrans" presStyleLbl="sibTrans2D1" presStyleIdx="2" presStyleCnt="8" custAng="3680861" custScaleX="61600" custLinFactX="13843" custLinFactNeighborX="100000" custLinFactNeighborY="414" custRadScaleRad="242961" custRadScaleInc="-2147483648"/>
      <dgm:spPr/>
      <dgm:t>
        <a:bodyPr/>
        <a:lstStyle/>
        <a:p>
          <a:endParaRPr lang="en-GB"/>
        </a:p>
      </dgm:t>
    </dgm:pt>
    <dgm:pt modelId="{C7D5EA59-1306-49D6-8CBB-2E6022C8FF67}" type="pres">
      <dgm:prSet presAssocID="{17661D42-D88A-434D-B132-AC529AAD68BB}" presName="connectorText" presStyleLbl="sibTrans2D1" presStyleIdx="2" presStyleCnt="8"/>
      <dgm:spPr/>
      <dgm:t>
        <a:bodyPr/>
        <a:lstStyle/>
        <a:p>
          <a:endParaRPr lang="en-GB"/>
        </a:p>
      </dgm:t>
    </dgm:pt>
    <dgm:pt modelId="{B6521C77-AFCD-4655-B10A-02885BBB3222}" type="pres">
      <dgm:prSet presAssocID="{89A24F9C-90A7-499E-8415-95B13031ADAF}" presName="node" presStyleLbl="node1" presStyleIdx="3" presStyleCnt="8" custScaleX="152840" custScaleY="145972" custRadScaleRad="182104" custRadScaleInc="7180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10D784-DFB7-4000-B91C-1B58AF0F4A32}" type="pres">
      <dgm:prSet presAssocID="{C47418D1-9AB7-49B3-9902-7324C0326814}" presName="sibTrans" presStyleLbl="sibTrans2D1" presStyleIdx="3" presStyleCnt="8" custAng="0" custFlipVert="1" custScaleX="43682" custScaleY="109070" custLinFactNeighborX="-70942" custLinFactNeighborY="-4378"/>
      <dgm:spPr/>
      <dgm:t>
        <a:bodyPr/>
        <a:lstStyle/>
        <a:p>
          <a:endParaRPr lang="en-GB"/>
        </a:p>
      </dgm:t>
    </dgm:pt>
    <dgm:pt modelId="{24726A86-7D7D-43DC-8EA0-DD971CC86881}" type="pres">
      <dgm:prSet presAssocID="{C47418D1-9AB7-49B3-9902-7324C0326814}" presName="connectorText" presStyleLbl="sibTrans2D1" presStyleIdx="3" presStyleCnt="8"/>
      <dgm:spPr/>
      <dgm:t>
        <a:bodyPr/>
        <a:lstStyle/>
        <a:p>
          <a:endParaRPr lang="en-GB"/>
        </a:p>
      </dgm:t>
    </dgm:pt>
    <dgm:pt modelId="{5EB1275E-AE9D-47DB-8227-0EF5CCF0F2C9}" type="pres">
      <dgm:prSet presAssocID="{974B9E37-9AA9-4DD2-B045-D4450F46000A}" presName="node" presStyleLbl="node1" presStyleIdx="4" presStyleCnt="8" custScaleX="152840" custScaleY="145972" custRadScaleRad="216335" custRadScaleInc="-5768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7AF9C7-CA12-4072-9458-78BF5AB72459}" type="pres">
      <dgm:prSet presAssocID="{60FDBF6B-B8F9-43A9-9CFF-46A769A1DB90}" presName="sibTrans" presStyleLbl="sibTrans2D1" presStyleIdx="4" presStyleCnt="8" custAng="695319" custScaleX="47295" custLinFactY="-100000" custLinFactNeighborX="56303" custLinFactNeighborY="-163617"/>
      <dgm:spPr/>
      <dgm:t>
        <a:bodyPr/>
        <a:lstStyle/>
        <a:p>
          <a:endParaRPr lang="en-GB"/>
        </a:p>
      </dgm:t>
    </dgm:pt>
    <dgm:pt modelId="{B6D5302D-8EF7-4291-96A8-A37F1855FCCF}" type="pres">
      <dgm:prSet presAssocID="{60FDBF6B-B8F9-43A9-9CFF-46A769A1DB90}" presName="connectorText" presStyleLbl="sibTrans2D1" presStyleIdx="4" presStyleCnt="8"/>
      <dgm:spPr/>
      <dgm:t>
        <a:bodyPr/>
        <a:lstStyle/>
        <a:p>
          <a:endParaRPr lang="en-GB"/>
        </a:p>
      </dgm:t>
    </dgm:pt>
    <dgm:pt modelId="{EAFE8EA9-3673-4DA9-BE1D-1B57B16A9B79}" type="pres">
      <dgm:prSet presAssocID="{AA3DE42C-7C96-412B-8493-77C617D5CD19}" presName="node" presStyleLbl="node1" presStyleIdx="5" presStyleCnt="8" custScaleX="152840" custScaleY="145972" custRadScaleRad="147155" custRadScaleInc="2126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BCCD28-5E12-4CE7-B54C-C9EC56EB27B7}" type="pres">
      <dgm:prSet presAssocID="{28046853-5363-4547-8611-1CA519468E64}" presName="sibTrans" presStyleLbl="sibTrans2D1" presStyleIdx="5" presStyleCnt="8" custAng="18181042" custLinFactY="-240179" custLinFactNeighborX="41110" custLinFactNeighborY="-300000"/>
      <dgm:spPr/>
      <dgm:t>
        <a:bodyPr/>
        <a:lstStyle/>
        <a:p>
          <a:endParaRPr lang="en-US"/>
        </a:p>
      </dgm:t>
    </dgm:pt>
    <dgm:pt modelId="{C4BFC3B7-B8CC-4C40-9671-E333D6818274}" type="pres">
      <dgm:prSet presAssocID="{28046853-5363-4547-8611-1CA519468E64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EBAECA0E-92EC-42ED-A736-FFC9DF6C65B1}" type="pres">
      <dgm:prSet presAssocID="{91F5B009-697F-45E6-8C05-361EFDA0126E}" presName="node" presStyleLbl="node1" presStyleIdx="6" presStyleCnt="8" custScaleX="134244" custRadScaleRad="111064" custRadScaleInc="-2859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9D6F91-48A7-4125-8774-964423D930D0}" type="pres">
      <dgm:prSet presAssocID="{3D5E30BD-C994-4FBD-B598-735FB1125BEF}" presName="sibTrans" presStyleLbl="sibTrans2D1" presStyleIdx="6" presStyleCnt="8" custAng="19285778" custScaleX="50029" custScaleY="112605" custLinFactNeighborX="-82868" custLinFactNeighborY="23338"/>
      <dgm:spPr/>
      <dgm:t>
        <a:bodyPr/>
        <a:lstStyle/>
        <a:p>
          <a:endParaRPr lang="en-US"/>
        </a:p>
      </dgm:t>
    </dgm:pt>
    <dgm:pt modelId="{157ACAE8-1D29-4AFB-AA28-2BFA38A3F6E7}" type="pres">
      <dgm:prSet presAssocID="{3D5E30BD-C994-4FBD-B598-735FB1125BEF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B7377C49-8C40-4A31-ADF9-F4280E4C1201}" type="pres">
      <dgm:prSet presAssocID="{CCDB4300-51D1-4762-A056-31E02F977CBF}" presName="node" presStyleLbl="node1" presStyleIdx="7" presStyleCnt="8" custScaleX="117122" custRadScaleRad="132561" custRadScaleInc="-786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CD610-BF4E-40AC-A3E3-B962B05BDE47}" type="pres">
      <dgm:prSet presAssocID="{6B8E5F24-8C30-4D64-9D28-7BB2D7869ABA}" presName="sibTrans" presStyleLbl="sibTrans2D1" presStyleIdx="7" presStyleCnt="8" custAng="4549688" custFlipHor="1" custScaleX="38930" custScaleY="125612" custLinFactY="200000" custLinFactNeighborX="14518" custLinFactNeighborY="242278" custRadScaleRad="229447" custRadScaleInc="-2147483648"/>
      <dgm:spPr/>
      <dgm:t>
        <a:bodyPr/>
        <a:lstStyle/>
        <a:p>
          <a:endParaRPr lang="en-US"/>
        </a:p>
      </dgm:t>
    </dgm:pt>
    <dgm:pt modelId="{270C9538-DAFB-48F0-B91B-DAA9CCC1E22B}" type="pres">
      <dgm:prSet presAssocID="{6B8E5F24-8C30-4D64-9D28-7BB2D7869ABA}" presName="connectorText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8F6B412A-E986-4389-8643-DF3450BABDF2}" type="presOf" srcId="{A9652101-BA63-4723-BDFE-3D7C41DA0CB2}" destId="{561AD8B6-8129-444C-8892-F0E5F786499A}" srcOrd="0" destOrd="0" presId="urn:microsoft.com/office/officeart/2005/8/layout/cycle2"/>
    <dgm:cxn modelId="{7858DFD6-4463-4EA7-AE5A-18F5E9A39D83}" type="presOf" srcId="{3D5E30BD-C994-4FBD-B598-735FB1125BEF}" destId="{157ACAE8-1D29-4AFB-AA28-2BFA38A3F6E7}" srcOrd="1" destOrd="0" presId="urn:microsoft.com/office/officeart/2005/8/layout/cycle2"/>
    <dgm:cxn modelId="{035B75D7-233A-46EF-AFEA-40279DBD3427}" srcId="{6655C7B2-6D3C-4909-98E6-41E5200EB81B}" destId="{CCDB4300-51D1-4762-A056-31E02F977CBF}" srcOrd="7" destOrd="0" parTransId="{0C167491-C74B-4A35-942B-1513BD154DA4}" sibTransId="{6B8E5F24-8C30-4D64-9D28-7BB2D7869ABA}"/>
    <dgm:cxn modelId="{83C1BECE-C315-4964-B674-9C9E277B976B}" type="presOf" srcId="{3D5E30BD-C994-4FBD-B598-735FB1125BEF}" destId="{669D6F91-48A7-4125-8774-964423D930D0}" srcOrd="0" destOrd="0" presId="urn:microsoft.com/office/officeart/2005/8/layout/cycle2"/>
    <dgm:cxn modelId="{F9160ECD-1EAF-4032-BAC8-9B8E58B290BD}" type="presOf" srcId="{60FDBF6B-B8F9-43A9-9CFF-46A769A1DB90}" destId="{B6D5302D-8EF7-4291-96A8-A37F1855FCCF}" srcOrd="1" destOrd="0" presId="urn:microsoft.com/office/officeart/2005/8/layout/cycle2"/>
    <dgm:cxn modelId="{97A01FC6-107B-427C-AC2C-95972B5CEFE7}" type="presOf" srcId="{D1CC628A-5AEC-4B9B-BEAC-2CE1EEADDC1A}" destId="{DAE9F862-652D-4825-A086-96F4F6201530}" srcOrd="0" destOrd="0" presId="urn:microsoft.com/office/officeart/2005/8/layout/cycle2"/>
    <dgm:cxn modelId="{8A628BA5-6055-4C14-B5ED-0B929A6BBCCC}" type="presOf" srcId="{80AEDB95-282B-40C6-A6CD-8A3D26759721}" destId="{7E7D092D-7D66-4519-9E3B-6BAA29333979}" srcOrd="0" destOrd="0" presId="urn:microsoft.com/office/officeart/2005/8/layout/cycle2"/>
    <dgm:cxn modelId="{2E9005E9-6BCD-4D57-A13F-B5CE2AC25111}" type="presOf" srcId="{4DACBD4B-7B13-4149-901E-8271A310051F}" destId="{1DC273DE-8B93-4360-B4DF-70CD45E14E6C}" srcOrd="0" destOrd="0" presId="urn:microsoft.com/office/officeart/2005/8/layout/cycle2"/>
    <dgm:cxn modelId="{6CB06913-3C2B-4235-9379-E7F17197397D}" srcId="{6655C7B2-6D3C-4909-98E6-41E5200EB81B}" destId="{4DACBD4B-7B13-4149-901E-8271A310051F}" srcOrd="1" destOrd="0" parTransId="{AE14C88B-15CF-477F-9926-B8FC2F32B0C2}" sibTransId="{A9652101-BA63-4723-BDFE-3D7C41DA0CB2}"/>
    <dgm:cxn modelId="{D9606169-B099-4D7A-8697-C0B317EA455F}" type="presOf" srcId="{28046853-5363-4547-8611-1CA519468E64}" destId="{B6BCCD28-5E12-4CE7-B54C-C9EC56EB27B7}" srcOrd="0" destOrd="0" presId="urn:microsoft.com/office/officeart/2005/8/layout/cycle2"/>
    <dgm:cxn modelId="{DDAC7902-957B-40EF-81A3-A3C1F9E271B6}" type="presOf" srcId="{17661D42-D88A-434D-B132-AC529AAD68BB}" destId="{AB95431E-BEF5-45B7-830F-9B3D5E61B19B}" srcOrd="0" destOrd="0" presId="urn:microsoft.com/office/officeart/2005/8/layout/cycle2"/>
    <dgm:cxn modelId="{8C2A77F4-89A3-4579-961B-D4ED489D98BA}" srcId="{6655C7B2-6D3C-4909-98E6-41E5200EB81B}" destId="{AA3DE42C-7C96-412B-8493-77C617D5CD19}" srcOrd="5" destOrd="0" parTransId="{321265FC-293F-472A-BB98-A978A95E4389}" sibTransId="{28046853-5363-4547-8611-1CA519468E64}"/>
    <dgm:cxn modelId="{4E95A05F-E102-40BD-AEE3-11D1F84B403A}" type="presOf" srcId="{89A24F9C-90A7-499E-8415-95B13031ADAF}" destId="{B6521C77-AFCD-4655-B10A-02885BBB3222}" srcOrd="0" destOrd="0" presId="urn:microsoft.com/office/officeart/2005/8/layout/cycle2"/>
    <dgm:cxn modelId="{D0F141EB-22C8-4711-91F5-08BA85E6FB58}" type="presOf" srcId="{C47418D1-9AB7-49B3-9902-7324C0326814}" destId="{5310D784-DFB7-4000-B91C-1B58AF0F4A32}" srcOrd="0" destOrd="0" presId="urn:microsoft.com/office/officeart/2005/8/layout/cycle2"/>
    <dgm:cxn modelId="{1D1F506E-ACF4-4EB1-8D5B-A9BA6248489B}" srcId="{6655C7B2-6D3C-4909-98E6-41E5200EB81B}" destId="{91F5B009-697F-45E6-8C05-361EFDA0126E}" srcOrd="6" destOrd="0" parTransId="{3A2EFD0D-165A-4D86-BF01-4317FCE044FC}" sibTransId="{3D5E30BD-C994-4FBD-B598-735FB1125BEF}"/>
    <dgm:cxn modelId="{FDC126E7-169B-4BDA-B7E4-87431099CBA4}" type="presOf" srcId="{CCDB4300-51D1-4762-A056-31E02F977CBF}" destId="{B7377C49-8C40-4A31-ADF9-F4280E4C1201}" srcOrd="0" destOrd="0" presId="urn:microsoft.com/office/officeart/2005/8/layout/cycle2"/>
    <dgm:cxn modelId="{DCFA35EC-D36C-4EBC-845A-DE05063348CB}" type="presOf" srcId="{91F5B009-697F-45E6-8C05-361EFDA0126E}" destId="{EBAECA0E-92EC-42ED-A736-FFC9DF6C65B1}" srcOrd="0" destOrd="0" presId="urn:microsoft.com/office/officeart/2005/8/layout/cycle2"/>
    <dgm:cxn modelId="{803A0C46-56E9-41B7-B34B-1FF62F5471D0}" type="presOf" srcId="{974B9E37-9AA9-4DD2-B045-D4450F46000A}" destId="{5EB1275E-AE9D-47DB-8227-0EF5CCF0F2C9}" srcOrd="0" destOrd="0" presId="urn:microsoft.com/office/officeart/2005/8/layout/cycle2"/>
    <dgm:cxn modelId="{A1A74AD6-4070-4171-997A-87C22B253A7A}" srcId="{6655C7B2-6D3C-4909-98E6-41E5200EB81B}" destId="{D1CC628A-5AEC-4B9B-BEAC-2CE1EEADDC1A}" srcOrd="2" destOrd="0" parTransId="{33384C94-7C78-4528-BBF9-A2DFC768FD71}" sibTransId="{17661D42-D88A-434D-B132-AC529AAD68BB}"/>
    <dgm:cxn modelId="{BA1D51ED-4F65-4805-AB45-CC22505FD395}" type="presOf" srcId="{AACE4A84-CC6B-4A29-8F33-C80FBC7C0AC7}" destId="{1E153015-4F10-4FA5-954F-99FFC7BD3B8E}" srcOrd="0" destOrd="0" presId="urn:microsoft.com/office/officeart/2005/8/layout/cycle2"/>
    <dgm:cxn modelId="{5B44119F-AD62-406F-B15E-E45708F7C497}" srcId="{6655C7B2-6D3C-4909-98E6-41E5200EB81B}" destId="{974B9E37-9AA9-4DD2-B045-D4450F46000A}" srcOrd="4" destOrd="0" parTransId="{DB40159D-5ADF-425D-B94D-605C03B67EC0}" sibTransId="{60FDBF6B-B8F9-43A9-9CFF-46A769A1DB90}"/>
    <dgm:cxn modelId="{CF48DA9F-698C-43C7-B5A4-AD033C694EEE}" type="presOf" srcId="{6B8E5F24-8C30-4D64-9D28-7BB2D7869ABA}" destId="{270C9538-DAFB-48F0-B91B-DAA9CCC1E22B}" srcOrd="1" destOrd="0" presId="urn:microsoft.com/office/officeart/2005/8/layout/cycle2"/>
    <dgm:cxn modelId="{D13CB044-51A3-48C5-819A-3EE952B718FD}" type="presOf" srcId="{AA3DE42C-7C96-412B-8493-77C617D5CD19}" destId="{EAFE8EA9-3673-4DA9-BE1D-1B57B16A9B79}" srcOrd="0" destOrd="0" presId="urn:microsoft.com/office/officeart/2005/8/layout/cycle2"/>
    <dgm:cxn modelId="{6B20725A-84B4-48C1-B601-0C0455162DF9}" type="presOf" srcId="{17661D42-D88A-434D-B132-AC529AAD68BB}" destId="{C7D5EA59-1306-49D6-8CBB-2E6022C8FF67}" srcOrd="1" destOrd="0" presId="urn:microsoft.com/office/officeart/2005/8/layout/cycle2"/>
    <dgm:cxn modelId="{5D4B1C92-FDFD-4712-BA3A-24AD3D2EE8B0}" type="presOf" srcId="{60FDBF6B-B8F9-43A9-9CFF-46A769A1DB90}" destId="{207AF9C7-CA12-4072-9458-78BF5AB72459}" srcOrd="0" destOrd="0" presId="urn:microsoft.com/office/officeart/2005/8/layout/cycle2"/>
    <dgm:cxn modelId="{BDE60A6B-B6E6-4279-8788-68154AF9F9B3}" type="presOf" srcId="{6B8E5F24-8C30-4D64-9D28-7BB2D7869ABA}" destId="{221CD610-BF4E-40AC-A3E3-B962B05BDE47}" srcOrd="0" destOrd="0" presId="urn:microsoft.com/office/officeart/2005/8/layout/cycle2"/>
    <dgm:cxn modelId="{E8266F6B-6C5C-45A6-94F6-278BF55D7A2F}" srcId="{6655C7B2-6D3C-4909-98E6-41E5200EB81B}" destId="{89A24F9C-90A7-499E-8415-95B13031ADAF}" srcOrd="3" destOrd="0" parTransId="{C933509E-E819-4D51-9E3F-5457CADB3F42}" sibTransId="{C47418D1-9AB7-49B3-9902-7324C0326814}"/>
    <dgm:cxn modelId="{9536DF61-C048-41F3-B632-4AD0FA748A91}" type="presOf" srcId="{C47418D1-9AB7-49B3-9902-7324C0326814}" destId="{24726A86-7D7D-43DC-8EA0-DD971CC86881}" srcOrd="1" destOrd="0" presId="urn:microsoft.com/office/officeart/2005/8/layout/cycle2"/>
    <dgm:cxn modelId="{02C18506-129C-4E0C-A656-D8CBC1CB2028}" type="presOf" srcId="{80AEDB95-282B-40C6-A6CD-8A3D26759721}" destId="{B423880A-608B-4C2A-9841-7D14B70A14AB}" srcOrd="1" destOrd="0" presId="urn:microsoft.com/office/officeart/2005/8/layout/cycle2"/>
    <dgm:cxn modelId="{C8E29BCE-50B2-4326-B712-D1D5ED3C1DF6}" type="presOf" srcId="{6655C7B2-6D3C-4909-98E6-41E5200EB81B}" destId="{81A32803-0BA5-483F-94CF-F96F8EA63138}" srcOrd="0" destOrd="0" presId="urn:microsoft.com/office/officeart/2005/8/layout/cycle2"/>
    <dgm:cxn modelId="{540F78A0-C091-476D-A994-EF363246FDB7}" type="presOf" srcId="{A9652101-BA63-4723-BDFE-3D7C41DA0CB2}" destId="{09C09E08-F640-420D-8FA0-1DFBBE6EAF5D}" srcOrd="1" destOrd="0" presId="urn:microsoft.com/office/officeart/2005/8/layout/cycle2"/>
    <dgm:cxn modelId="{D622DEBE-F32E-4340-BC20-4E078048F149}" type="presOf" srcId="{28046853-5363-4547-8611-1CA519468E64}" destId="{C4BFC3B7-B8CC-4C40-9671-E333D6818274}" srcOrd="1" destOrd="0" presId="urn:microsoft.com/office/officeart/2005/8/layout/cycle2"/>
    <dgm:cxn modelId="{8FF49765-1B5A-4713-9C69-B5970D0FC222}" srcId="{6655C7B2-6D3C-4909-98E6-41E5200EB81B}" destId="{AACE4A84-CC6B-4A29-8F33-C80FBC7C0AC7}" srcOrd="0" destOrd="0" parTransId="{4FCD101C-43F0-40C1-AED3-15C75C2970A6}" sibTransId="{80AEDB95-282B-40C6-A6CD-8A3D26759721}"/>
    <dgm:cxn modelId="{A64D4AF2-B150-418D-BC2F-F77A39A5E08B}" type="presParOf" srcId="{81A32803-0BA5-483F-94CF-F96F8EA63138}" destId="{1E153015-4F10-4FA5-954F-99FFC7BD3B8E}" srcOrd="0" destOrd="0" presId="urn:microsoft.com/office/officeart/2005/8/layout/cycle2"/>
    <dgm:cxn modelId="{257C9EC5-4E85-4158-8BCD-29334EE8D80E}" type="presParOf" srcId="{81A32803-0BA5-483F-94CF-F96F8EA63138}" destId="{7E7D092D-7D66-4519-9E3B-6BAA29333979}" srcOrd="1" destOrd="0" presId="urn:microsoft.com/office/officeart/2005/8/layout/cycle2"/>
    <dgm:cxn modelId="{DA282314-1FBD-4004-A6D6-59FE693B34F6}" type="presParOf" srcId="{7E7D092D-7D66-4519-9E3B-6BAA29333979}" destId="{B423880A-608B-4C2A-9841-7D14B70A14AB}" srcOrd="0" destOrd="0" presId="urn:microsoft.com/office/officeart/2005/8/layout/cycle2"/>
    <dgm:cxn modelId="{5BB80FCE-F18D-47C5-A0E4-58489C0F0A70}" type="presParOf" srcId="{81A32803-0BA5-483F-94CF-F96F8EA63138}" destId="{1DC273DE-8B93-4360-B4DF-70CD45E14E6C}" srcOrd="2" destOrd="0" presId="urn:microsoft.com/office/officeart/2005/8/layout/cycle2"/>
    <dgm:cxn modelId="{AB8EC70C-A6E4-4950-BEDE-135EA4302495}" type="presParOf" srcId="{81A32803-0BA5-483F-94CF-F96F8EA63138}" destId="{561AD8B6-8129-444C-8892-F0E5F786499A}" srcOrd="3" destOrd="0" presId="urn:microsoft.com/office/officeart/2005/8/layout/cycle2"/>
    <dgm:cxn modelId="{DE81601A-856D-4EC9-B9CF-18648CB0DB8F}" type="presParOf" srcId="{561AD8B6-8129-444C-8892-F0E5F786499A}" destId="{09C09E08-F640-420D-8FA0-1DFBBE6EAF5D}" srcOrd="0" destOrd="0" presId="urn:microsoft.com/office/officeart/2005/8/layout/cycle2"/>
    <dgm:cxn modelId="{EC3E1C16-ABCE-4AE9-86E3-A9612A330DFA}" type="presParOf" srcId="{81A32803-0BA5-483F-94CF-F96F8EA63138}" destId="{DAE9F862-652D-4825-A086-96F4F6201530}" srcOrd="4" destOrd="0" presId="urn:microsoft.com/office/officeart/2005/8/layout/cycle2"/>
    <dgm:cxn modelId="{F96561D7-FE35-41E8-9E85-157555F0A3D9}" type="presParOf" srcId="{81A32803-0BA5-483F-94CF-F96F8EA63138}" destId="{AB95431E-BEF5-45B7-830F-9B3D5E61B19B}" srcOrd="5" destOrd="0" presId="urn:microsoft.com/office/officeart/2005/8/layout/cycle2"/>
    <dgm:cxn modelId="{04FD0D18-966F-489A-9F83-419C548BECDD}" type="presParOf" srcId="{AB95431E-BEF5-45B7-830F-9B3D5E61B19B}" destId="{C7D5EA59-1306-49D6-8CBB-2E6022C8FF67}" srcOrd="0" destOrd="0" presId="urn:microsoft.com/office/officeart/2005/8/layout/cycle2"/>
    <dgm:cxn modelId="{586FFA6A-5DBB-4934-8BC1-2393F1591BB9}" type="presParOf" srcId="{81A32803-0BA5-483F-94CF-F96F8EA63138}" destId="{B6521C77-AFCD-4655-B10A-02885BBB3222}" srcOrd="6" destOrd="0" presId="urn:microsoft.com/office/officeart/2005/8/layout/cycle2"/>
    <dgm:cxn modelId="{BBBE8E34-D896-4048-8782-8CF1A878DA2E}" type="presParOf" srcId="{81A32803-0BA5-483F-94CF-F96F8EA63138}" destId="{5310D784-DFB7-4000-B91C-1B58AF0F4A32}" srcOrd="7" destOrd="0" presId="urn:microsoft.com/office/officeart/2005/8/layout/cycle2"/>
    <dgm:cxn modelId="{A46F59F8-84D3-4474-A63D-A273EDF89DDA}" type="presParOf" srcId="{5310D784-DFB7-4000-B91C-1B58AF0F4A32}" destId="{24726A86-7D7D-43DC-8EA0-DD971CC86881}" srcOrd="0" destOrd="0" presId="urn:microsoft.com/office/officeart/2005/8/layout/cycle2"/>
    <dgm:cxn modelId="{3408C2DC-46EB-4663-AA2D-D6BB4F7E74C4}" type="presParOf" srcId="{81A32803-0BA5-483F-94CF-F96F8EA63138}" destId="{5EB1275E-AE9D-47DB-8227-0EF5CCF0F2C9}" srcOrd="8" destOrd="0" presId="urn:microsoft.com/office/officeart/2005/8/layout/cycle2"/>
    <dgm:cxn modelId="{191D85B3-236B-46C9-9056-98EF253CC8EF}" type="presParOf" srcId="{81A32803-0BA5-483F-94CF-F96F8EA63138}" destId="{207AF9C7-CA12-4072-9458-78BF5AB72459}" srcOrd="9" destOrd="0" presId="urn:microsoft.com/office/officeart/2005/8/layout/cycle2"/>
    <dgm:cxn modelId="{3D1A8F8D-2949-4B8A-B455-E56D1D73C225}" type="presParOf" srcId="{207AF9C7-CA12-4072-9458-78BF5AB72459}" destId="{B6D5302D-8EF7-4291-96A8-A37F1855FCCF}" srcOrd="0" destOrd="0" presId="urn:microsoft.com/office/officeart/2005/8/layout/cycle2"/>
    <dgm:cxn modelId="{80E9F087-4152-4376-A046-A53ED1D3401B}" type="presParOf" srcId="{81A32803-0BA5-483F-94CF-F96F8EA63138}" destId="{EAFE8EA9-3673-4DA9-BE1D-1B57B16A9B79}" srcOrd="10" destOrd="0" presId="urn:microsoft.com/office/officeart/2005/8/layout/cycle2"/>
    <dgm:cxn modelId="{F188736E-2B86-4093-8E7A-7A37C0F4305F}" type="presParOf" srcId="{81A32803-0BA5-483F-94CF-F96F8EA63138}" destId="{B6BCCD28-5E12-4CE7-B54C-C9EC56EB27B7}" srcOrd="11" destOrd="0" presId="urn:microsoft.com/office/officeart/2005/8/layout/cycle2"/>
    <dgm:cxn modelId="{3E3F0821-4CBE-482D-9222-7C6CC21DC838}" type="presParOf" srcId="{B6BCCD28-5E12-4CE7-B54C-C9EC56EB27B7}" destId="{C4BFC3B7-B8CC-4C40-9671-E333D6818274}" srcOrd="0" destOrd="0" presId="urn:microsoft.com/office/officeart/2005/8/layout/cycle2"/>
    <dgm:cxn modelId="{1DC7E179-3031-499F-A505-C4905853DCB3}" type="presParOf" srcId="{81A32803-0BA5-483F-94CF-F96F8EA63138}" destId="{EBAECA0E-92EC-42ED-A736-FFC9DF6C65B1}" srcOrd="12" destOrd="0" presId="urn:microsoft.com/office/officeart/2005/8/layout/cycle2"/>
    <dgm:cxn modelId="{E69E000E-7A65-4D07-B555-74801C85102A}" type="presParOf" srcId="{81A32803-0BA5-483F-94CF-F96F8EA63138}" destId="{669D6F91-48A7-4125-8774-964423D930D0}" srcOrd="13" destOrd="0" presId="urn:microsoft.com/office/officeart/2005/8/layout/cycle2"/>
    <dgm:cxn modelId="{4D319E77-841A-41F6-A4AC-2FAF4764A2DF}" type="presParOf" srcId="{669D6F91-48A7-4125-8774-964423D930D0}" destId="{157ACAE8-1D29-4AFB-AA28-2BFA38A3F6E7}" srcOrd="0" destOrd="0" presId="urn:microsoft.com/office/officeart/2005/8/layout/cycle2"/>
    <dgm:cxn modelId="{7B3CDB8C-0CF6-4F0F-B34E-50B479F62F00}" type="presParOf" srcId="{81A32803-0BA5-483F-94CF-F96F8EA63138}" destId="{B7377C49-8C40-4A31-ADF9-F4280E4C1201}" srcOrd="14" destOrd="0" presId="urn:microsoft.com/office/officeart/2005/8/layout/cycle2"/>
    <dgm:cxn modelId="{D2B188B2-F60E-4F8E-8E05-35563BF0A3C6}" type="presParOf" srcId="{81A32803-0BA5-483F-94CF-F96F8EA63138}" destId="{221CD610-BF4E-40AC-A3E3-B962B05BDE47}" srcOrd="15" destOrd="0" presId="urn:microsoft.com/office/officeart/2005/8/layout/cycle2"/>
    <dgm:cxn modelId="{98B6B09F-C327-4B32-838F-DBD9DEB36171}" type="presParOf" srcId="{221CD610-BF4E-40AC-A3E3-B962B05BDE47}" destId="{270C9538-DAFB-48F0-B91B-DAA9CCC1E22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55C7B2-6D3C-4909-98E6-41E5200EB81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CE4A84-CC6B-4A29-8F33-C80FBC7C0AC7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dirty="0" smtClean="0">
              <a:solidFill>
                <a:schemeClr val="tx1"/>
              </a:solidFill>
            </a:rPr>
            <a:t>: </a:t>
          </a:r>
          <a:r>
            <a:rPr lang="en-US" sz="1100" b="1" dirty="0" smtClean="0"/>
            <a:t>Read an article; Pick out vocabulary from</a:t>
          </a:r>
          <a:r>
            <a:rPr lang="en-US" sz="1100" b="1" baseline="0" dirty="0" smtClean="0"/>
            <a:t> the article</a:t>
          </a:r>
          <a:endParaRPr lang="en-US" sz="1100" b="1" dirty="0"/>
        </a:p>
      </dgm:t>
    </dgm:pt>
    <dgm:pt modelId="{4FCD101C-43F0-40C1-AED3-15C75C2970A6}" type="parTrans" cxnId="{8FF49765-1B5A-4713-9C69-B5970D0FC222}">
      <dgm:prSet/>
      <dgm:spPr/>
      <dgm:t>
        <a:bodyPr/>
        <a:lstStyle/>
        <a:p>
          <a:endParaRPr lang="en-GB"/>
        </a:p>
      </dgm:t>
    </dgm:pt>
    <dgm:pt modelId="{80AEDB95-282B-40C6-A6CD-8A3D26759721}" type="sibTrans" cxnId="{8FF49765-1B5A-4713-9C69-B5970D0FC222}">
      <dgm:prSet/>
      <dgm:spPr/>
      <dgm:t>
        <a:bodyPr/>
        <a:lstStyle/>
        <a:p>
          <a:endParaRPr lang="en-GB"/>
        </a:p>
      </dgm:t>
    </dgm:pt>
    <dgm:pt modelId="{4DACBD4B-7B13-4149-901E-8271A310051F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</a:rPr>
            <a:t>Use: </a:t>
          </a:r>
          <a:r>
            <a:rPr lang="en-US" sz="1100" b="1" dirty="0" smtClean="0"/>
            <a:t>Write my opinion about the article and use</a:t>
          </a:r>
          <a:r>
            <a:rPr lang="en-US" sz="1100" b="1" baseline="0" dirty="0" smtClean="0"/>
            <a:t> vocabulary I pick out</a:t>
          </a:r>
          <a:endParaRPr lang="en-US" sz="1100" b="1" dirty="0"/>
        </a:p>
      </dgm:t>
    </dgm:pt>
    <dgm:pt modelId="{AE14C88B-15CF-477F-9926-B8FC2F32B0C2}" type="parTrans" cxnId="{6CB06913-3C2B-4235-9379-E7F17197397D}">
      <dgm:prSet/>
      <dgm:spPr/>
      <dgm:t>
        <a:bodyPr/>
        <a:lstStyle/>
        <a:p>
          <a:endParaRPr lang="en-GB"/>
        </a:p>
      </dgm:t>
    </dgm:pt>
    <dgm:pt modelId="{A9652101-BA63-4723-BDFE-3D7C41DA0CB2}" type="sibTrans" cxnId="{6CB06913-3C2B-4235-9379-E7F17197397D}">
      <dgm:prSet/>
      <dgm:spPr/>
      <dgm:t>
        <a:bodyPr/>
        <a:lstStyle/>
        <a:p>
          <a:endParaRPr lang="en-GB"/>
        </a:p>
      </dgm:t>
    </dgm:pt>
    <dgm:pt modelId="{D1CC628A-5AEC-4B9B-BEAC-2CE1EEADDC1A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</a:rPr>
            <a:t>Review:  </a:t>
          </a:r>
          <a:r>
            <a:rPr lang="en-US" sz="1100" b="1" dirty="0" smtClean="0"/>
            <a:t>Rewrite after checking in the writing centre; Write</a:t>
          </a:r>
          <a:r>
            <a:rPr lang="en-US" sz="1100" b="1" baseline="0" dirty="0" smtClean="0"/>
            <a:t> down new vocabulary I have to know</a:t>
          </a:r>
          <a:endParaRPr lang="en-US" sz="1100" b="1" dirty="0"/>
        </a:p>
      </dgm:t>
    </dgm:pt>
    <dgm:pt modelId="{33384C94-7C78-4528-BBF9-A2DFC768FD71}" type="parTrans" cxnId="{A1A74AD6-4070-4171-997A-87C22B253A7A}">
      <dgm:prSet/>
      <dgm:spPr/>
      <dgm:t>
        <a:bodyPr/>
        <a:lstStyle/>
        <a:p>
          <a:endParaRPr lang="en-GB"/>
        </a:p>
      </dgm:t>
    </dgm:pt>
    <dgm:pt modelId="{17661D42-D88A-434D-B132-AC529AAD68BB}" type="sibTrans" cxnId="{A1A74AD6-4070-4171-997A-87C22B253A7A}">
      <dgm:prSet/>
      <dgm:spPr/>
      <dgm:t>
        <a:bodyPr/>
        <a:lstStyle/>
        <a:p>
          <a:endParaRPr lang="en-GB"/>
        </a:p>
      </dgm:t>
    </dgm:pt>
    <dgm:pt modelId="{89A24F9C-90A7-499E-8415-95B13031ADAF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dirty="0" smtClean="0">
              <a:solidFill>
                <a:schemeClr val="tx1"/>
              </a:solidFill>
            </a:rPr>
            <a:t>: </a:t>
          </a:r>
          <a:r>
            <a:rPr lang="en-US" sz="1100" b="1" dirty="0" smtClean="0">
              <a:solidFill>
                <a:schemeClr val="bg1"/>
              </a:solidFill>
            </a:rPr>
            <a:t>Research how to write</a:t>
          </a:r>
          <a:endParaRPr lang="en-US" sz="1100" b="1" dirty="0">
            <a:solidFill>
              <a:schemeClr val="bg1"/>
            </a:solidFill>
          </a:endParaRPr>
        </a:p>
      </dgm:t>
    </dgm:pt>
    <dgm:pt modelId="{C933509E-E819-4D51-9E3F-5457CADB3F42}" type="parTrans" cxnId="{E8266F6B-6C5C-45A6-94F6-278BF55D7A2F}">
      <dgm:prSet/>
      <dgm:spPr/>
      <dgm:t>
        <a:bodyPr/>
        <a:lstStyle/>
        <a:p>
          <a:endParaRPr lang="en-GB"/>
        </a:p>
      </dgm:t>
    </dgm:pt>
    <dgm:pt modelId="{C47418D1-9AB7-49B3-9902-7324C0326814}" type="sibTrans" cxnId="{E8266F6B-6C5C-45A6-94F6-278BF55D7A2F}">
      <dgm:prSet/>
      <dgm:spPr/>
      <dgm:t>
        <a:bodyPr/>
        <a:lstStyle/>
        <a:p>
          <a:endParaRPr lang="en-GB"/>
        </a:p>
      </dgm:t>
    </dgm:pt>
    <dgm:pt modelId="{974B9E37-9AA9-4DD2-B045-D4450F46000A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dirty="0" smtClean="0">
              <a:solidFill>
                <a:schemeClr val="tx1"/>
              </a:solidFill>
            </a:rPr>
            <a:t>: </a:t>
          </a:r>
          <a:r>
            <a:rPr lang="en-US" sz="1100" b="1" dirty="0" smtClean="0">
              <a:solidFill>
                <a:schemeClr val="bg1"/>
              </a:solidFill>
            </a:rPr>
            <a:t>Search for more information on the topic</a:t>
          </a:r>
          <a:endParaRPr lang="en-US" sz="1100" b="1" dirty="0">
            <a:solidFill>
              <a:schemeClr val="bg1"/>
            </a:solidFill>
          </a:endParaRPr>
        </a:p>
      </dgm:t>
    </dgm:pt>
    <dgm:pt modelId="{DB40159D-5ADF-425D-B94D-605C03B67EC0}" type="parTrans" cxnId="{5B44119F-AD62-406F-B15E-E45708F7C497}">
      <dgm:prSet/>
      <dgm:spPr/>
      <dgm:t>
        <a:bodyPr/>
        <a:lstStyle/>
        <a:p>
          <a:endParaRPr lang="en-GB"/>
        </a:p>
      </dgm:t>
    </dgm:pt>
    <dgm:pt modelId="{60FDBF6B-B8F9-43A9-9CFF-46A769A1DB90}" type="sibTrans" cxnId="{5B44119F-AD62-406F-B15E-E45708F7C497}">
      <dgm:prSet/>
      <dgm:spPr/>
      <dgm:t>
        <a:bodyPr/>
        <a:lstStyle/>
        <a:p>
          <a:endParaRPr lang="en-GB"/>
        </a:p>
      </dgm:t>
    </dgm:pt>
    <dgm:pt modelId="{AA3DE42C-7C96-412B-8493-77C617D5CD19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dirty="0" smtClean="0">
              <a:solidFill>
                <a:schemeClr val="tx1"/>
              </a:solidFill>
            </a:rPr>
            <a:t>: </a:t>
          </a:r>
          <a:r>
            <a:rPr lang="en-US" sz="1100" b="1" dirty="0" smtClean="0">
              <a:solidFill>
                <a:schemeClr val="bg1"/>
              </a:solidFill>
            </a:rPr>
            <a:t>Search for good exemplars</a:t>
          </a:r>
          <a:endParaRPr lang="en-US" sz="1100" b="1" dirty="0">
            <a:solidFill>
              <a:schemeClr val="bg1"/>
            </a:solidFill>
          </a:endParaRPr>
        </a:p>
      </dgm:t>
    </dgm:pt>
    <dgm:pt modelId="{321265FC-293F-472A-BB98-A978A95E4389}" type="parTrans" cxnId="{8C2A77F4-89A3-4579-961B-D4ED489D98BA}">
      <dgm:prSet/>
      <dgm:spPr/>
      <dgm:t>
        <a:bodyPr/>
        <a:lstStyle/>
        <a:p>
          <a:endParaRPr lang="en-GB"/>
        </a:p>
      </dgm:t>
    </dgm:pt>
    <dgm:pt modelId="{28046853-5363-4547-8611-1CA519468E64}" type="sibTrans" cxnId="{8C2A77F4-89A3-4579-961B-D4ED489D98BA}">
      <dgm:prSet/>
      <dgm:spPr/>
      <dgm:t>
        <a:bodyPr/>
        <a:lstStyle/>
        <a:p>
          <a:endParaRPr lang="en-GB"/>
        </a:p>
      </dgm:t>
    </dgm:pt>
    <dgm:pt modelId="{91F5B009-697F-45E6-8C05-361EFDA0126E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</a:rPr>
            <a:t>Review: </a:t>
          </a:r>
          <a:r>
            <a:rPr lang="en-US" sz="1100" b="1" dirty="0" smtClean="0">
              <a:solidFill>
                <a:schemeClr val="bg1"/>
              </a:solidFill>
            </a:rPr>
            <a:t>Made notes of previous mistakes</a:t>
          </a:r>
          <a:endParaRPr lang="en-US" sz="1100" b="1" dirty="0">
            <a:solidFill>
              <a:schemeClr val="bg1"/>
            </a:solidFill>
          </a:endParaRPr>
        </a:p>
      </dgm:t>
    </dgm:pt>
    <dgm:pt modelId="{3A2EFD0D-165A-4D86-BF01-4317FCE044FC}" type="parTrans" cxnId="{1D1F506E-ACF4-4EB1-8D5B-A9BA6248489B}">
      <dgm:prSet/>
      <dgm:spPr/>
      <dgm:t>
        <a:bodyPr/>
        <a:lstStyle/>
        <a:p>
          <a:endParaRPr lang="en-GB"/>
        </a:p>
      </dgm:t>
    </dgm:pt>
    <dgm:pt modelId="{3D5E30BD-C994-4FBD-B598-735FB1125BEF}" type="sibTrans" cxnId="{1D1F506E-ACF4-4EB1-8D5B-A9BA6248489B}">
      <dgm:prSet/>
      <dgm:spPr/>
      <dgm:t>
        <a:bodyPr/>
        <a:lstStyle/>
        <a:p>
          <a:endParaRPr lang="en-GB"/>
        </a:p>
      </dgm:t>
    </dgm:pt>
    <dgm:pt modelId="{CCDB4300-51D1-4762-A056-31E02F977CBF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</a:rPr>
            <a:t>Review: </a:t>
          </a:r>
          <a:r>
            <a:rPr lang="en-US" sz="1100" b="1" dirty="0" smtClean="0">
              <a:solidFill>
                <a:schemeClr val="bg1"/>
              </a:solidFill>
            </a:rPr>
            <a:t>Make notes of previous success</a:t>
          </a:r>
          <a:endParaRPr lang="en-US" sz="1100" b="1" dirty="0">
            <a:solidFill>
              <a:schemeClr val="bg1"/>
            </a:solidFill>
          </a:endParaRPr>
        </a:p>
      </dgm:t>
    </dgm:pt>
    <dgm:pt modelId="{0C167491-C74B-4A35-942B-1513BD154DA4}" type="parTrans" cxnId="{035B75D7-233A-46EF-AFEA-40279DBD3427}">
      <dgm:prSet/>
      <dgm:spPr/>
      <dgm:t>
        <a:bodyPr/>
        <a:lstStyle/>
        <a:p>
          <a:endParaRPr lang="en-US"/>
        </a:p>
      </dgm:t>
    </dgm:pt>
    <dgm:pt modelId="{6B8E5F24-8C30-4D64-9D28-7BB2D7869ABA}" type="sibTrans" cxnId="{035B75D7-233A-46EF-AFEA-40279DBD3427}">
      <dgm:prSet/>
      <dgm:spPr/>
      <dgm:t>
        <a:bodyPr/>
        <a:lstStyle/>
        <a:p>
          <a:endParaRPr lang="en-US"/>
        </a:p>
      </dgm:t>
    </dgm:pt>
    <dgm:pt modelId="{81A32803-0BA5-483F-94CF-F96F8EA63138}" type="pres">
      <dgm:prSet presAssocID="{6655C7B2-6D3C-4909-98E6-41E5200EB8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153015-4F10-4FA5-954F-99FFC7BD3B8E}" type="pres">
      <dgm:prSet presAssocID="{AACE4A84-CC6B-4A29-8F33-C80FBC7C0AC7}" presName="node" presStyleLbl="node1" presStyleIdx="0" presStyleCnt="8" custScaleX="152840" custScaleY="145972" custRadScaleRad="86586" custRadScaleInc="62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7D092D-7D66-4519-9E3B-6BAA29333979}" type="pres">
      <dgm:prSet presAssocID="{80AEDB95-282B-40C6-A6CD-8A3D26759721}" presName="sibTrans" presStyleLbl="sibTrans2D1" presStyleIdx="0" presStyleCnt="8"/>
      <dgm:spPr/>
      <dgm:t>
        <a:bodyPr/>
        <a:lstStyle/>
        <a:p>
          <a:endParaRPr lang="en-GB"/>
        </a:p>
      </dgm:t>
    </dgm:pt>
    <dgm:pt modelId="{B423880A-608B-4C2A-9841-7D14B70A14AB}" type="pres">
      <dgm:prSet presAssocID="{80AEDB95-282B-40C6-A6CD-8A3D26759721}" presName="connectorText" presStyleLbl="sibTrans2D1" presStyleIdx="0" presStyleCnt="8"/>
      <dgm:spPr/>
      <dgm:t>
        <a:bodyPr/>
        <a:lstStyle/>
        <a:p>
          <a:endParaRPr lang="en-GB"/>
        </a:p>
      </dgm:t>
    </dgm:pt>
    <dgm:pt modelId="{1DC273DE-8B93-4360-B4DF-70CD45E14E6C}" type="pres">
      <dgm:prSet presAssocID="{4DACBD4B-7B13-4149-901E-8271A310051F}" presName="node" presStyleLbl="node1" presStyleIdx="1" presStyleCnt="8" custScaleX="162418" custScaleY="145972" custRadScaleRad="159958" custRadScaleInc="2158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1AD8B6-8129-444C-8892-F0E5F786499A}" type="pres">
      <dgm:prSet presAssocID="{A9652101-BA63-4723-BDFE-3D7C41DA0CB2}" presName="sibTrans" presStyleLbl="sibTrans2D1" presStyleIdx="1" presStyleCnt="8"/>
      <dgm:spPr/>
      <dgm:t>
        <a:bodyPr/>
        <a:lstStyle/>
        <a:p>
          <a:endParaRPr lang="en-GB"/>
        </a:p>
      </dgm:t>
    </dgm:pt>
    <dgm:pt modelId="{09C09E08-F640-420D-8FA0-1DFBBE6EAF5D}" type="pres">
      <dgm:prSet presAssocID="{A9652101-BA63-4723-BDFE-3D7C41DA0CB2}" presName="connectorText" presStyleLbl="sibTrans2D1" presStyleIdx="1" presStyleCnt="8"/>
      <dgm:spPr/>
      <dgm:t>
        <a:bodyPr/>
        <a:lstStyle/>
        <a:p>
          <a:endParaRPr lang="en-GB"/>
        </a:p>
      </dgm:t>
    </dgm:pt>
    <dgm:pt modelId="{DAE9F862-652D-4825-A086-96F4F6201530}" type="pres">
      <dgm:prSet presAssocID="{D1CC628A-5AEC-4B9B-BEAC-2CE1EEADDC1A}" presName="node" presStyleLbl="node1" presStyleIdx="2" presStyleCnt="8" custScaleX="172963" custScaleY="174605" custRadScaleRad="67302" custRadScaleInc="3393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95431E-BEF5-45B7-830F-9B3D5E61B19B}" type="pres">
      <dgm:prSet presAssocID="{17661D42-D88A-434D-B132-AC529AAD68BB}" presName="sibTrans" presStyleLbl="sibTrans2D1" presStyleIdx="2" presStyleCnt="8" custAng="3680861" custScaleX="61600" custLinFactX="13843" custLinFactNeighborX="100000" custLinFactNeighborY="414" custRadScaleRad="242961" custRadScaleInc="-2147483648"/>
      <dgm:spPr/>
      <dgm:t>
        <a:bodyPr/>
        <a:lstStyle/>
        <a:p>
          <a:endParaRPr lang="en-GB"/>
        </a:p>
      </dgm:t>
    </dgm:pt>
    <dgm:pt modelId="{C7D5EA59-1306-49D6-8CBB-2E6022C8FF67}" type="pres">
      <dgm:prSet presAssocID="{17661D42-D88A-434D-B132-AC529AAD68BB}" presName="connectorText" presStyleLbl="sibTrans2D1" presStyleIdx="2" presStyleCnt="8"/>
      <dgm:spPr/>
      <dgm:t>
        <a:bodyPr/>
        <a:lstStyle/>
        <a:p>
          <a:endParaRPr lang="en-GB"/>
        </a:p>
      </dgm:t>
    </dgm:pt>
    <dgm:pt modelId="{B6521C77-AFCD-4655-B10A-02885BBB3222}" type="pres">
      <dgm:prSet presAssocID="{89A24F9C-90A7-499E-8415-95B13031ADAF}" presName="node" presStyleLbl="node1" presStyleIdx="3" presStyleCnt="8" custScaleX="152840" custScaleY="145972" custRadScaleRad="182104" custRadScaleInc="7180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10D784-DFB7-4000-B91C-1B58AF0F4A32}" type="pres">
      <dgm:prSet presAssocID="{C47418D1-9AB7-49B3-9902-7324C0326814}" presName="sibTrans" presStyleLbl="sibTrans2D1" presStyleIdx="3" presStyleCnt="8" custAng="0" custFlipVert="1" custScaleX="43682" custScaleY="109070" custLinFactNeighborX="-70942" custLinFactNeighborY="-4378"/>
      <dgm:spPr/>
      <dgm:t>
        <a:bodyPr/>
        <a:lstStyle/>
        <a:p>
          <a:endParaRPr lang="en-GB"/>
        </a:p>
      </dgm:t>
    </dgm:pt>
    <dgm:pt modelId="{24726A86-7D7D-43DC-8EA0-DD971CC86881}" type="pres">
      <dgm:prSet presAssocID="{C47418D1-9AB7-49B3-9902-7324C0326814}" presName="connectorText" presStyleLbl="sibTrans2D1" presStyleIdx="3" presStyleCnt="8"/>
      <dgm:spPr/>
      <dgm:t>
        <a:bodyPr/>
        <a:lstStyle/>
        <a:p>
          <a:endParaRPr lang="en-GB"/>
        </a:p>
      </dgm:t>
    </dgm:pt>
    <dgm:pt modelId="{5EB1275E-AE9D-47DB-8227-0EF5CCF0F2C9}" type="pres">
      <dgm:prSet presAssocID="{974B9E37-9AA9-4DD2-B045-D4450F46000A}" presName="node" presStyleLbl="node1" presStyleIdx="4" presStyleCnt="8" custScaleX="152840" custScaleY="145972" custRadScaleRad="216335" custRadScaleInc="-5768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7AF9C7-CA12-4072-9458-78BF5AB72459}" type="pres">
      <dgm:prSet presAssocID="{60FDBF6B-B8F9-43A9-9CFF-46A769A1DB90}" presName="sibTrans" presStyleLbl="sibTrans2D1" presStyleIdx="4" presStyleCnt="8" custAng="695319" custScaleX="47295" custLinFactY="-100000" custLinFactNeighborX="56303" custLinFactNeighborY="-163617"/>
      <dgm:spPr/>
      <dgm:t>
        <a:bodyPr/>
        <a:lstStyle/>
        <a:p>
          <a:endParaRPr lang="en-GB"/>
        </a:p>
      </dgm:t>
    </dgm:pt>
    <dgm:pt modelId="{B6D5302D-8EF7-4291-96A8-A37F1855FCCF}" type="pres">
      <dgm:prSet presAssocID="{60FDBF6B-B8F9-43A9-9CFF-46A769A1DB90}" presName="connectorText" presStyleLbl="sibTrans2D1" presStyleIdx="4" presStyleCnt="8"/>
      <dgm:spPr/>
      <dgm:t>
        <a:bodyPr/>
        <a:lstStyle/>
        <a:p>
          <a:endParaRPr lang="en-GB"/>
        </a:p>
      </dgm:t>
    </dgm:pt>
    <dgm:pt modelId="{EAFE8EA9-3673-4DA9-BE1D-1B57B16A9B79}" type="pres">
      <dgm:prSet presAssocID="{AA3DE42C-7C96-412B-8493-77C617D5CD19}" presName="node" presStyleLbl="node1" presStyleIdx="5" presStyleCnt="8" custScaleX="152840" custScaleY="145972" custRadScaleRad="147155" custRadScaleInc="2126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BCCD28-5E12-4CE7-B54C-C9EC56EB27B7}" type="pres">
      <dgm:prSet presAssocID="{28046853-5363-4547-8611-1CA519468E64}" presName="sibTrans" presStyleLbl="sibTrans2D1" presStyleIdx="5" presStyleCnt="8" custAng="18181042" custLinFactY="-240179" custLinFactNeighborX="41110" custLinFactNeighborY="-300000"/>
      <dgm:spPr/>
      <dgm:t>
        <a:bodyPr/>
        <a:lstStyle/>
        <a:p>
          <a:endParaRPr lang="en-US"/>
        </a:p>
      </dgm:t>
    </dgm:pt>
    <dgm:pt modelId="{C4BFC3B7-B8CC-4C40-9671-E333D6818274}" type="pres">
      <dgm:prSet presAssocID="{28046853-5363-4547-8611-1CA519468E64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EBAECA0E-92EC-42ED-A736-FFC9DF6C65B1}" type="pres">
      <dgm:prSet presAssocID="{91F5B009-697F-45E6-8C05-361EFDA0126E}" presName="node" presStyleLbl="node1" presStyleIdx="6" presStyleCnt="8" custScaleX="134244" custRadScaleRad="111064" custRadScaleInc="-2859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9D6F91-48A7-4125-8774-964423D930D0}" type="pres">
      <dgm:prSet presAssocID="{3D5E30BD-C994-4FBD-B598-735FB1125BEF}" presName="sibTrans" presStyleLbl="sibTrans2D1" presStyleIdx="6" presStyleCnt="8" custAng="19285778" custScaleX="50029" custScaleY="112605" custLinFactNeighborX="-82868" custLinFactNeighborY="23338"/>
      <dgm:spPr/>
      <dgm:t>
        <a:bodyPr/>
        <a:lstStyle/>
        <a:p>
          <a:endParaRPr lang="en-US"/>
        </a:p>
      </dgm:t>
    </dgm:pt>
    <dgm:pt modelId="{157ACAE8-1D29-4AFB-AA28-2BFA38A3F6E7}" type="pres">
      <dgm:prSet presAssocID="{3D5E30BD-C994-4FBD-B598-735FB1125BEF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B7377C49-8C40-4A31-ADF9-F4280E4C1201}" type="pres">
      <dgm:prSet presAssocID="{CCDB4300-51D1-4762-A056-31E02F977CBF}" presName="node" presStyleLbl="node1" presStyleIdx="7" presStyleCnt="8" custScaleX="117122" custRadScaleRad="132561" custRadScaleInc="-786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CD610-BF4E-40AC-A3E3-B962B05BDE47}" type="pres">
      <dgm:prSet presAssocID="{6B8E5F24-8C30-4D64-9D28-7BB2D7869ABA}" presName="sibTrans" presStyleLbl="sibTrans2D1" presStyleIdx="7" presStyleCnt="8" custAng="4549688" custFlipHor="1" custScaleX="38930" custScaleY="125612" custLinFactY="200000" custLinFactNeighborX="14518" custLinFactNeighborY="242278" custRadScaleRad="229447" custRadScaleInc="-2147483648"/>
      <dgm:spPr/>
      <dgm:t>
        <a:bodyPr/>
        <a:lstStyle/>
        <a:p>
          <a:endParaRPr lang="en-US"/>
        </a:p>
      </dgm:t>
    </dgm:pt>
    <dgm:pt modelId="{270C9538-DAFB-48F0-B91B-DAA9CCC1E22B}" type="pres">
      <dgm:prSet presAssocID="{6B8E5F24-8C30-4D64-9D28-7BB2D7869ABA}" presName="connectorText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64B4C984-CB53-4915-A79B-F9E157DDB06E}" type="presOf" srcId="{3D5E30BD-C994-4FBD-B598-735FB1125BEF}" destId="{157ACAE8-1D29-4AFB-AA28-2BFA38A3F6E7}" srcOrd="1" destOrd="0" presId="urn:microsoft.com/office/officeart/2005/8/layout/cycle2"/>
    <dgm:cxn modelId="{035B75D7-233A-46EF-AFEA-40279DBD3427}" srcId="{6655C7B2-6D3C-4909-98E6-41E5200EB81B}" destId="{CCDB4300-51D1-4762-A056-31E02F977CBF}" srcOrd="7" destOrd="0" parTransId="{0C167491-C74B-4A35-942B-1513BD154DA4}" sibTransId="{6B8E5F24-8C30-4D64-9D28-7BB2D7869ABA}"/>
    <dgm:cxn modelId="{E34D6158-AF72-4491-B946-ECC11DC83824}" type="presOf" srcId="{60FDBF6B-B8F9-43A9-9CFF-46A769A1DB90}" destId="{207AF9C7-CA12-4072-9458-78BF5AB72459}" srcOrd="0" destOrd="0" presId="urn:microsoft.com/office/officeart/2005/8/layout/cycle2"/>
    <dgm:cxn modelId="{66B26ECE-14CD-4F29-8218-972C4DEE4BDD}" type="presOf" srcId="{60FDBF6B-B8F9-43A9-9CFF-46A769A1DB90}" destId="{B6D5302D-8EF7-4291-96A8-A37F1855FCCF}" srcOrd="1" destOrd="0" presId="urn:microsoft.com/office/officeart/2005/8/layout/cycle2"/>
    <dgm:cxn modelId="{0385A7B1-57E0-4A72-BE91-0EA9644746E3}" type="presOf" srcId="{AACE4A84-CC6B-4A29-8F33-C80FBC7C0AC7}" destId="{1E153015-4F10-4FA5-954F-99FFC7BD3B8E}" srcOrd="0" destOrd="0" presId="urn:microsoft.com/office/officeart/2005/8/layout/cycle2"/>
    <dgm:cxn modelId="{577C1141-9356-447E-AD93-A437FB0B0FEF}" type="presOf" srcId="{6B8E5F24-8C30-4D64-9D28-7BB2D7869ABA}" destId="{270C9538-DAFB-48F0-B91B-DAA9CCC1E22B}" srcOrd="1" destOrd="0" presId="urn:microsoft.com/office/officeart/2005/8/layout/cycle2"/>
    <dgm:cxn modelId="{10C7D887-F84B-4621-B1AE-3961780EEA6B}" type="presOf" srcId="{A9652101-BA63-4723-BDFE-3D7C41DA0CB2}" destId="{09C09E08-F640-420D-8FA0-1DFBBE6EAF5D}" srcOrd="1" destOrd="0" presId="urn:microsoft.com/office/officeart/2005/8/layout/cycle2"/>
    <dgm:cxn modelId="{6CB06913-3C2B-4235-9379-E7F17197397D}" srcId="{6655C7B2-6D3C-4909-98E6-41E5200EB81B}" destId="{4DACBD4B-7B13-4149-901E-8271A310051F}" srcOrd="1" destOrd="0" parTransId="{AE14C88B-15CF-477F-9926-B8FC2F32B0C2}" sibTransId="{A9652101-BA63-4723-BDFE-3D7C41DA0CB2}"/>
    <dgm:cxn modelId="{8C2A77F4-89A3-4579-961B-D4ED489D98BA}" srcId="{6655C7B2-6D3C-4909-98E6-41E5200EB81B}" destId="{AA3DE42C-7C96-412B-8493-77C617D5CD19}" srcOrd="5" destOrd="0" parTransId="{321265FC-293F-472A-BB98-A978A95E4389}" sibTransId="{28046853-5363-4547-8611-1CA519468E64}"/>
    <dgm:cxn modelId="{84DC103F-B4BD-4C0A-9417-F32265889892}" type="presOf" srcId="{6655C7B2-6D3C-4909-98E6-41E5200EB81B}" destId="{81A32803-0BA5-483F-94CF-F96F8EA63138}" srcOrd="0" destOrd="0" presId="urn:microsoft.com/office/officeart/2005/8/layout/cycle2"/>
    <dgm:cxn modelId="{1D1F506E-ACF4-4EB1-8D5B-A9BA6248489B}" srcId="{6655C7B2-6D3C-4909-98E6-41E5200EB81B}" destId="{91F5B009-697F-45E6-8C05-361EFDA0126E}" srcOrd="6" destOrd="0" parTransId="{3A2EFD0D-165A-4D86-BF01-4317FCE044FC}" sibTransId="{3D5E30BD-C994-4FBD-B598-735FB1125BEF}"/>
    <dgm:cxn modelId="{FB435042-665F-4ABC-9ED9-502768FB6D29}" type="presOf" srcId="{D1CC628A-5AEC-4B9B-BEAC-2CE1EEADDC1A}" destId="{DAE9F862-652D-4825-A086-96F4F6201530}" srcOrd="0" destOrd="0" presId="urn:microsoft.com/office/officeart/2005/8/layout/cycle2"/>
    <dgm:cxn modelId="{72F2AB06-43A5-4F50-8F26-673241F857C5}" type="presOf" srcId="{3D5E30BD-C994-4FBD-B598-735FB1125BEF}" destId="{669D6F91-48A7-4125-8774-964423D930D0}" srcOrd="0" destOrd="0" presId="urn:microsoft.com/office/officeart/2005/8/layout/cycle2"/>
    <dgm:cxn modelId="{A1A74AD6-4070-4171-997A-87C22B253A7A}" srcId="{6655C7B2-6D3C-4909-98E6-41E5200EB81B}" destId="{D1CC628A-5AEC-4B9B-BEAC-2CE1EEADDC1A}" srcOrd="2" destOrd="0" parTransId="{33384C94-7C78-4528-BBF9-A2DFC768FD71}" sibTransId="{17661D42-D88A-434D-B132-AC529AAD68BB}"/>
    <dgm:cxn modelId="{E3ED64B6-F224-4DF2-ADC9-BB857F1E2A3B}" type="presOf" srcId="{91F5B009-697F-45E6-8C05-361EFDA0126E}" destId="{EBAECA0E-92EC-42ED-A736-FFC9DF6C65B1}" srcOrd="0" destOrd="0" presId="urn:microsoft.com/office/officeart/2005/8/layout/cycle2"/>
    <dgm:cxn modelId="{5B44119F-AD62-406F-B15E-E45708F7C497}" srcId="{6655C7B2-6D3C-4909-98E6-41E5200EB81B}" destId="{974B9E37-9AA9-4DD2-B045-D4450F46000A}" srcOrd="4" destOrd="0" parTransId="{DB40159D-5ADF-425D-B94D-605C03B67EC0}" sibTransId="{60FDBF6B-B8F9-43A9-9CFF-46A769A1DB90}"/>
    <dgm:cxn modelId="{544F1EA9-B5D1-426C-A9D9-9E4E3D5A50F7}" type="presOf" srcId="{80AEDB95-282B-40C6-A6CD-8A3D26759721}" destId="{B423880A-608B-4C2A-9841-7D14B70A14AB}" srcOrd="1" destOrd="0" presId="urn:microsoft.com/office/officeart/2005/8/layout/cycle2"/>
    <dgm:cxn modelId="{36B2AE63-F4C4-4649-8164-5D094DA86658}" type="presOf" srcId="{28046853-5363-4547-8611-1CA519468E64}" destId="{C4BFC3B7-B8CC-4C40-9671-E333D6818274}" srcOrd="1" destOrd="0" presId="urn:microsoft.com/office/officeart/2005/8/layout/cycle2"/>
    <dgm:cxn modelId="{7934E6F8-BE4B-4738-955B-F7F6C873A932}" type="presOf" srcId="{CCDB4300-51D1-4762-A056-31E02F977CBF}" destId="{B7377C49-8C40-4A31-ADF9-F4280E4C1201}" srcOrd="0" destOrd="0" presId="urn:microsoft.com/office/officeart/2005/8/layout/cycle2"/>
    <dgm:cxn modelId="{C1262DB8-4A53-445A-B2F0-61B53982C229}" type="presOf" srcId="{17661D42-D88A-434D-B132-AC529AAD68BB}" destId="{AB95431E-BEF5-45B7-830F-9B3D5E61B19B}" srcOrd="0" destOrd="0" presId="urn:microsoft.com/office/officeart/2005/8/layout/cycle2"/>
    <dgm:cxn modelId="{C8701766-D38F-41F7-9CF4-24AAE5BF3F41}" type="presOf" srcId="{A9652101-BA63-4723-BDFE-3D7C41DA0CB2}" destId="{561AD8B6-8129-444C-8892-F0E5F786499A}" srcOrd="0" destOrd="0" presId="urn:microsoft.com/office/officeart/2005/8/layout/cycle2"/>
    <dgm:cxn modelId="{E2A35172-878B-4602-854A-38332AC334EC}" type="presOf" srcId="{C47418D1-9AB7-49B3-9902-7324C0326814}" destId="{5310D784-DFB7-4000-B91C-1B58AF0F4A32}" srcOrd="0" destOrd="0" presId="urn:microsoft.com/office/officeart/2005/8/layout/cycle2"/>
    <dgm:cxn modelId="{1D92589E-E0D5-432E-94FF-6648C888904B}" type="presOf" srcId="{6B8E5F24-8C30-4D64-9D28-7BB2D7869ABA}" destId="{221CD610-BF4E-40AC-A3E3-B962B05BDE47}" srcOrd="0" destOrd="0" presId="urn:microsoft.com/office/officeart/2005/8/layout/cycle2"/>
    <dgm:cxn modelId="{E8266F6B-6C5C-45A6-94F6-278BF55D7A2F}" srcId="{6655C7B2-6D3C-4909-98E6-41E5200EB81B}" destId="{89A24F9C-90A7-499E-8415-95B13031ADAF}" srcOrd="3" destOrd="0" parTransId="{C933509E-E819-4D51-9E3F-5457CADB3F42}" sibTransId="{C47418D1-9AB7-49B3-9902-7324C0326814}"/>
    <dgm:cxn modelId="{5F0D8458-FF6A-4C2A-B2B9-AA39E7E8276B}" type="presOf" srcId="{4DACBD4B-7B13-4149-901E-8271A310051F}" destId="{1DC273DE-8B93-4360-B4DF-70CD45E14E6C}" srcOrd="0" destOrd="0" presId="urn:microsoft.com/office/officeart/2005/8/layout/cycle2"/>
    <dgm:cxn modelId="{87A9933E-15F5-4B0B-9B1B-BFF2712EFF11}" type="presOf" srcId="{974B9E37-9AA9-4DD2-B045-D4450F46000A}" destId="{5EB1275E-AE9D-47DB-8227-0EF5CCF0F2C9}" srcOrd="0" destOrd="0" presId="urn:microsoft.com/office/officeart/2005/8/layout/cycle2"/>
    <dgm:cxn modelId="{C334457E-232C-4C4A-BA5E-E8689E89931F}" type="presOf" srcId="{C47418D1-9AB7-49B3-9902-7324C0326814}" destId="{24726A86-7D7D-43DC-8EA0-DD971CC86881}" srcOrd="1" destOrd="0" presId="urn:microsoft.com/office/officeart/2005/8/layout/cycle2"/>
    <dgm:cxn modelId="{758330EA-0029-408A-8716-66C8E393D42C}" type="presOf" srcId="{80AEDB95-282B-40C6-A6CD-8A3D26759721}" destId="{7E7D092D-7D66-4519-9E3B-6BAA29333979}" srcOrd="0" destOrd="0" presId="urn:microsoft.com/office/officeart/2005/8/layout/cycle2"/>
    <dgm:cxn modelId="{51644D63-CA73-4728-8DFA-8E826A670FAD}" type="presOf" srcId="{17661D42-D88A-434D-B132-AC529AAD68BB}" destId="{C7D5EA59-1306-49D6-8CBB-2E6022C8FF67}" srcOrd="1" destOrd="0" presId="urn:microsoft.com/office/officeart/2005/8/layout/cycle2"/>
    <dgm:cxn modelId="{9E853DDB-D0AF-436C-9CBD-97F4DFD8D20E}" type="presOf" srcId="{28046853-5363-4547-8611-1CA519468E64}" destId="{B6BCCD28-5E12-4CE7-B54C-C9EC56EB27B7}" srcOrd="0" destOrd="0" presId="urn:microsoft.com/office/officeart/2005/8/layout/cycle2"/>
    <dgm:cxn modelId="{E927699B-A999-4DB8-933A-F19EB28D4F51}" type="presOf" srcId="{89A24F9C-90A7-499E-8415-95B13031ADAF}" destId="{B6521C77-AFCD-4655-B10A-02885BBB3222}" srcOrd="0" destOrd="0" presId="urn:microsoft.com/office/officeart/2005/8/layout/cycle2"/>
    <dgm:cxn modelId="{86FC703C-A023-490C-95C4-BE246A644959}" type="presOf" srcId="{AA3DE42C-7C96-412B-8493-77C617D5CD19}" destId="{EAFE8EA9-3673-4DA9-BE1D-1B57B16A9B79}" srcOrd="0" destOrd="0" presId="urn:microsoft.com/office/officeart/2005/8/layout/cycle2"/>
    <dgm:cxn modelId="{8FF49765-1B5A-4713-9C69-B5970D0FC222}" srcId="{6655C7B2-6D3C-4909-98E6-41E5200EB81B}" destId="{AACE4A84-CC6B-4A29-8F33-C80FBC7C0AC7}" srcOrd="0" destOrd="0" parTransId="{4FCD101C-43F0-40C1-AED3-15C75C2970A6}" sibTransId="{80AEDB95-282B-40C6-A6CD-8A3D26759721}"/>
    <dgm:cxn modelId="{B6BFA52C-0DC3-4330-98C7-0E3BFB427B9E}" type="presParOf" srcId="{81A32803-0BA5-483F-94CF-F96F8EA63138}" destId="{1E153015-4F10-4FA5-954F-99FFC7BD3B8E}" srcOrd="0" destOrd="0" presId="urn:microsoft.com/office/officeart/2005/8/layout/cycle2"/>
    <dgm:cxn modelId="{6AF73BEA-4F58-4741-B79E-96D3875506DF}" type="presParOf" srcId="{81A32803-0BA5-483F-94CF-F96F8EA63138}" destId="{7E7D092D-7D66-4519-9E3B-6BAA29333979}" srcOrd="1" destOrd="0" presId="urn:microsoft.com/office/officeart/2005/8/layout/cycle2"/>
    <dgm:cxn modelId="{7330C081-31FB-4696-A3F3-FE0A8C0F0511}" type="presParOf" srcId="{7E7D092D-7D66-4519-9E3B-6BAA29333979}" destId="{B423880A-608B-4C2A-9841-7D14B70A14AB}" srcOrd="0" destOrd="0" presId="urn:microsoft.com/office/officeart/2005/8/layout/cycle2"/>
    <dgm:cxn modelId="{F0D820DD-D8DC-43C3-97A8-24386A688E73}" type="presParOf" srcId="{81A32803-0BA5-483F-94CF-F96F8EA63138}" destId="{1DC273DE-8B93-4360-B4DF-70CD45E14E6C}" srcOrd="2" destOrd="0" presId="urn:microsoft.com/office/officeart/2005/8/layout/cycle2"/>
    <dgm:cxn modelId="{B01541FB-053C-498D-B381-0A5CAC700EE7}" type="presParOf" srcId="{81A32803-0BA5-483F-94CF-F96F8EA63138}" destId="{561AD8B6-8129-444C-8892-F0E5F786499A}" srcOrd="3" destOrd="0" presId="urn:microsoft.com/office/officeart/2005/8/layout/cycle2"/>
    <dgm:cxn modelId="{406A7921-9EEC-4FA6-AC29-57C030F28C86}" type="presParOf" srcId="{561AD8B6-8129-444C-8892-F0E5F786499A}" destId="{09C09E08-F640-420D-8FA0-1DFBBE6EAF5D}" srcOrd="0" destOrd="0" presId="urn:microsoft.com/office/officeart/2005/8/layout/cycle2"/>
    <dgm:cxn modelId="{06BE08AD-87B3-425C-9D5F-624AC2F7B268}" type="presParOf" srcId="{81A32803-0BA5-483F-94CF-F96F8EA63138}" destId="{DAE9F862-652D-4825-A086-96F4F6201530}" srcOrd="4" destOrd="0" presId="urn:microsoft.com/office/officeart/2005/8/layout/cycle2"/>
    <dgm:cxn modelId="{6AF4BE95-E0A3-434D-85CB-F12495881945}" type="presParOf" srcId="{81A32803-0BA5-483F-94CF-F96F8EA63138}" destId="{AB95431E-BEF5-45B7-830F-9B3D5E61B19B}" srcOrd="5" destOrd="0" presId="urn:microsoft.com/office/officeart/2005/8/layout/cycle2"/>
    <dgm:cxn modelId="{590B3C75-4A0A-44C4-9DDB-DF6B1D0313EC}" type="presParOf" srcId="{AB95431E-BEF5-45B7-830F-9B3D5E61B19B}" destId="{C7D5EA59-1306-49D6-8CBB-2E6022C8FF67}" srcOrd="0" destOrd="0" presId="urn:microsoft.com/office/officeart/2005/8/layout/cycle2"/>
    <dgm:cxn modelId="{8A1BDF38-3EB3-4656-A6D1-580D72204D6F}" type="presParOf" srcId="{81A32803-0BA5-483F-94CF-F96F8EA63138}" destId="{B6521C77-AFCD-4655-B10A-02885BBB3222}" srcOrd="6" destOrd="0" presId="urn:microsoft.com/office/officeart/2005/8/layout/cycle2"/>
    <dgm:cxn modelId="{A1B31997-25A4-408C-944A-48028CCEDB36}" type="presParOf" srcId="{81A32803-0BA5-483F-94CF-F96F8EA63138}" destId="{5310D784-DFB7-4000-B91C-1B58AF0F4A32}" srcOrd="7" destOrd="0" presId="urn:microsoft.com/office/officeart/2005/8/layout/cycle2"/>
    <dgm:cxn modelId="{789CCCEE-1666-451F-98F2-7ABDB13B5AE5}" type="presParOf" srcId="{5310D784-DFB7-4000-B91C-1B58AF0F4A32}" destId="{24726A86-7D7D-43DC-8EA0-DD971CC86881}" srcOrd="0" destOrd="0" presId="urn:microsoft.com/office/officeart/2005/8/layout/cycle2"/>
    <dgm:cxn modelId="{B1734242-EB39-40FC-8FA6-E3415CE79F0B}" type="presParOf" srcId="{81A32803-0BA5-483F-94CF-F96F8EA63138}" destId="{5EB1275E-AE9D-47DB-8227-0EF5CCF0F2C9}" srcOrd="8" destOrd="0" presId="urn:microsoft.com/office/officeart/2005/8/layout/cycle2"/>
    <dgm:cxn modelId="{2722A9AB-784D-4F27-87E0-1093D2649480}" type="presParOf" srcId="{81A32803-0BA5-483F-94CF-F96F8EA63138}" destId="{207AF9C7-CA12-4072-9458-78BF5AB72459}" srcOrd="9" destOrd="0" presId="urn:microsoft.com/office/officeart/2005/8/layout/cycle2"/>
    <dgm:cxn modelId="{47C38F14-FA8F-447E-8669-4233D0BF5A37}" type="presParOf" srcId="{207AF9C7-CA12-4072-9458-78BF5AB72459}" destId="{B6D5302D-8EF7-4291-96A8-A37F1855FCCF}" srcOrd="0" destOrd="0" presId="urn:microsoft.com/office/officeart/2005/8/layout/cycle2"/>
    <dgm:cxn modelId="{D12FB2D3-57BE-4918-8A18-BB68C6D63F61}" type="presParOf" srcId="{81A32803-0BA5-483F-94CF-F96F8EA63138}" destId="{EAFE8EA9-3673-4DA9-BE1D-1B57B16A9B79}" srcOrd="10" destOrd="0" presId="urn:microsoft.com/office/officeart/2005/8/layout/cycle2"/>
    <dgm:cxn modelId="{A8A3D7A2-DEFB-4DAC-8EA8-70553B141EE1}" type="presParOf" srcId="{81A32803-0BA5-483F-94CF-F96F8EA63138}" destId="{B6BCCD28-5E12-4CE7-B54C-C9EC56EB27B7}" srcOrd="11" destOrd="0" presId="urn:microsoft.com/office/officeart/2005/8/layout/cycle2"/>
    <dgm:cxn modelId="{0A2D685B-C84F-4BEC-81CE-92CB170E45BD}" type="presParOf" srcId="{B6BCCD28-5E12-4CE7-B54C-C9EC56EB27B7}" destId="{C4BFC3B7-B8CC-4C40-9671-E333D6818274}" srcOrd="0" destOrd="0" presId="urn:microsoft.com/office/officeart/2005/8/layout/cycle2"/>
    <dgm:cxn modelId="{C95A1415-ADA7-450C-9330-B60A4BE724F8}" type="presParOf" srcId="{81A32803-0BA5-483F-94CF-F96F8EA63138}" destId="{EBAECA0E-92EC-42ED-A736-FFC9DF6C65B1}" srcOrd="12" destOrd="0" presId="urn:microsoft.com/office/officeart/2005/8/layout/cycle2"/>
    <dgm:cxn modelId="{889FE5DD-6E87-49F1-BE72-7A1027505288}" type="presParOf" srcId="{81A32803-0BA5-483F-94CF-F96F8EA63138}" destId="{669D6F91-48A7-4125-8774-964423D930D0}" srcOrd="13" destOrd="0" presId="urn:microsoft.com/office/officeart/2005/8/layout/cycle2"/>
    <dgm:cxn modelId="{C4E02AD4-0A56-4A33-A76B-C55FA75ED8BD}" type="presParOf" srcId="{669D6F91-48A7-4125-8774-964423D930D0}" destId="{157ACAE8-1D29-4AFB-AA28-2BFA38A3F6E7}" srcOrd="0" destOrd="0" presId="urn:microsoft.com/office/officeart/2005/8/layout/cycle2"/>
    <dgm:cxn modelId="{8861FDA6-A09D-4E13-AD18-E8F4F4A69021}" type="presParOf" srcId="{81A32803-0BA5-483F-94CF-F96F8EA63138}" destId="{B7377C49-8C40-4A31-ADF9-F4280E4C1201}" srcOrd="14" destOrd="0" presId="urn:microsoft.com/office/officeart/2005/8/layout/cycle2"/>
    <dgm:cxn modelId="{1F7DD302-7ED7-48E9-AD32-D1D84DF3233E}" type="presParOf" srcId="{81A32803-0BA5-483F-94CF-F96F8EA63138}" destId="{221CD610-BF4E-40AC-A3E3-B962B05BDE47}" srcOrd="15" destOrd="0" presId="urn:microsoft.com/office/officeart/2005/8/layout/cycle2"/>
    <dgm:cxn modelId="{C768AA0B-D243-4F18-A1A3-40FDE34CE789}" type="presParOf" srcId="{221CD610-BF4E-40AC-A3E3-B962B05BDE47}" destId="{270C9538-DAFB-48F0-B91B-DAA9CCC1E22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655C7B2-6D3C-4909-98E6-41E5200EB81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CE4A84-CC6B-4A29-8F33-C80FBC7C0AC7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dirty="0" smtClean="0">
              <a:solidFill>
                <a:schemeClr val="tx1"/>
              </a:solidFill>
            </a:rPr>
            <a:t>: </a:t>
          </a:r>
          <a:r>
            <a:rPr lang="en-US" sz="1100" b="1" dirty="0" smtClean="0"/>
            <a:t>Read an article; Pick out vocabulary from</a:t>
          </a:r>
          <a:r>
            <a:rPr lang="en-US" sz="1100" b="1" baseline="0" dirty="0" smtClean="0"/>
            <a:t> the article</a:t>
          </a:r>
          <a:endParaRPr lang="en-US" sz="1100" b="1" dirty="0"/>
        </a:p>
      </dgm:t>
    </dgm:pt>
    <dgm:pt modelId="{4FCD101C-43F0-40C1-AED3-15C75C2970A6}" type="parTrans" cxnId="{8FF49765-1B5A-4713-9C69-B5970D0FC222}">
      <dgm:prSet/>
      <dgm:spPr/>
      <dgm:t>
        <a:bodyPr/>
        <a:lstStyle/>
        <a:p>
          <a:endParaRPr lang="en-GB"/>
        </a:p>
      </dgm:t>
    </dgm:pt>
    <dgm:pt modelId="{80AEDB95-282B-40C6-A6CD-8A3D26759721}" type="sibTrans" cxnId="{8FF49765-1B5A-4713-9C69-B5970D0FC222}">
      <dgm:prSet/>
      <dgm:spPr/>
      <dgm:t>
        <a:bodyPr/>
        <a:lstStyle/>
        <a:p>
          <a:endParaRPr lang="en-GB"/>
        </a:p>
      </dgm:t>
    </dgm:pt>
    <dgm:pt modelId="{4DACBD4B-7B13-4149-901E-8271A310051F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</a:rPr>
            <a:t>Use: </a:t>
          </a:r>
          <a:r>
            <a:rPr lang="en-US" sz="1100" b="1" dirty="0" smtClean="0"/>
            <a:t>Write my opinion about the article and use</a:t>
          </a:r>
          <a:r>
            <a:rPr lang="en-US" sz="1100" b="1" baseline="0" dirty="0" smtClean="0"/>
            <a:t> vocabulary I pick out</a:t>
          </a:r>
          <a:endParaRPr lang="en-US" sz="1100" b="1" dirty="0"/>
        </a:p>
      </dgm:t>
    </dgm:pt>
    <dgm:pt modelId="{AE14C88B-15CF-477F-9926-B8FC2F32B0C2}" type="parTrans" cxnId="{6CB06913-3C2B-4235-9379-E7F17197397D}">
      <dgm:prSet/>
      <dgm:spPr/>
      <dgm:t>
        <a:bodyPr/>
        <a:lstStyle/>
        <a:p>
          <a:endParaRPr lang="en-GB"/>
        </a:p>
      </dgm:t>
    </dgm:pt>
    <dgm:pt modelId="{A9652101-BA63-4723-BDFE-3D7C41DA0CB2}" type="sibTrans" cxnId="{6CB06913-3C2B-4235-9379-E7F17197397D}">
      <dgm:prSet/>
      <dgm:spPr/>
      <dgm:t>
        <a:bodyPr/>
        <a:lstStyle/>
        <a:p>
          <a:endParaRPr lang="en-GB"/>
        </a:p>
      </dgm:t>
    </dgm:pt>
    <dgm:pt modelId="{D1CC628A-5AEC-4B9B-BEAC-2CE1EEADDC1A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</a:rPr>
            <a:t>Review:  </a:t>
          </a:r>
          <a:r>
            <a:rPr lang="en-US" sz="1100" b="1" dirty="0" smtClean="0"/>
            <a:t>Rewrite after checking in the writing centre; Write</a:t>
          </a:r>
          <a:r>
            <a:rPr lang="en-US" sz="1100" b="1" baseline="0" dirty="0" smtClean="0"/>
            <a:t> down new vocabulary I have to know</a:t>
          </a:r>
          <a:endParaRPr lang="en-US" sz="1100" b="1" dirty="0"/>
        </a:p>
      </dgm:t>
    </dgm:pt>
    <dgm:pt modelId="{33384C94-7C78-4528-BBF9-A2DFC768FD71}" type="parTrans" cxnId="{A1A74AD6-4070-4171-997A-87C22B253A7A}">
      <dgm:prSet/>
      <dgm:spPr/>
      <dgm:t>
        <a:bodyPr/>
        <a:lstStyle/>
        <a:p>
          <a:endParaRPr lang="en-GB"/>
        </a:p>
      </dgm:t>
    </dgm:pt>
    <dgm:pt modelId="{17661D42-D88A-434D-B132-AC529AAD68BB}" type="sibTrans" cxnId="{A1A74AD6-4070-4171-997A-87C22B253A7A}">
      <dgm:prSet/>
      <dgm:spPr/>
      <dgm:t>
        <a:bodyPr/>
        <a:lstStyle/>
        <a:p>
          <a:endParaRPr lang="en-GB"/>
        </a:p>
      </dgm:t>
    </dgm:pt>
    <dgm:pt modelId="{89A24F9C-90A7-499E-8415-95B13031ADAF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dirty="0" smtClean="0">
              <a:solidFill>
                <a:schemeClr val="tx1"/>
              </a:solidFill>
            </a:rPr>
            <a:t>: </a:t>
          </a:r>
          <a:r>
            <a:rPr lang="en-US" sz="1100" b="1" dirty="0" smtClean="0">
              <a:solidFill>
                <a:schemeClr val="bg1"/>
              </a:solidFill>
            </a:rPr>
            <a:t>Research how to write</a:t>
          </a:r>
          <a:endParaRPr lang="en-US" sz="1100" b="1" dirty="0">
            <a:solidFill>
              <a:schemeClr val="bg1"/>
            </a:solidFill>
          </a:endParaRPr>
        </a:p>
      </dgm:t>
    </dgm:pt>
    <dgm:pt modelId="{C933509E-E819-4D51-9E3F-5457CADB3F42}" type="parTrans" cxnId="{E8266F6B-6C5C-45A6-94F6-278BF55D7A2F}">
      <dgm:prSet/>
      <dgm:spPr/>
      <dgm:t>
        <a:bodyPr/>
        <a:lstStyle/>
        <a:p>
          <a:endParaRPr lang="en-GB"/>
        </a:p>
      </dgm:t>
    </dgm:pt>
    <dgm:pt modelId="{C47418D1-9AB7-49B3-9902-7324C0326814}" type="sibTrans" cxnId="{E8266F6B-6C5C-45A6-94F6-278BF55D7A2F}">
      <dgm:prSet/>
      <dgm:spPr/>
      <dgm:t>
        <a:bodyPr/>
        <a:lstStyle/>
        <a:p>
          <a:endParaRPr lang="en-GB"/>
        </a:p>
      </dgm:t>
    </dgm:pt>
    <dgm:pt modelId="{974B9E37-9AA9-4DD2-B045-D4450F46000A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dirty="0" smtClean="0">
              <a:solidFill>
                <a:schemeClr val="tx1"/>
              </a:solidFill>
            </a:rPr>
            <a:t>: </a:t>
          </a:r>
          <a:r>
            <a:rPr lang="en-US" sz="1100" b="1" dirty="0" smtClean="0">
              <a:solidFill>
                <a:schemeClr val="bg1"/>
              </a:solidFill>
            </a:rPr>
            <a:t>Search for more information on the topic</a:t>
          </a:r>
          <a:endParaRPr lang="en-US" sz="1100" b="1" dirty="0">
            <a:solidFill>
              <a:schemeClr val="bg1"/>
            </a:solidFill>
          </a:endParaRPr>
        </a:p>
      </dgm:t>
    </dgm:pt>
    <dgm:pt modelId="{DB40159D-5ADF-425D-B94D-605C03B67EC0}" type="parTrans" cxnId="{5B44119F-AD62-406F-B15E-E45708F7C497}">
      <dgm:prSet/>
      <dgm:spPr/>
      <dgm:t>
        <a:bodyPr/>
        <a:lstStyle/>
        <a:p>
          <a:endParaRPr lang="en-GB"/>
        </a:p>
      </dgm:t>
    </dgm:pt>
    <dgm:pt modelId="{60FDBF6B-B8F9-43A9-9CFF-46A769A1DB90}" type="sibTrans" cxnId="{5B44119F-AD62-406F-B15E-E45708F7C497}">
      <dgm:prSet/>
      <dgm:spPr/>
      <dgm:t>
        <a:bodyPr/>
        <a:lstStyle/>
        <a:p>
          <a:endParaRPr lang="en-GB"/>
        </a:p>
      </dgm:t>
    </dgm:pt>
    <dgm:pt modelId="{AA3DE42C-7C96-412B-8493-77C617D5CD19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dirty="0" smtClean="0">
              <a:solidFill>
                <a:schemeClr val="tx1"/>
              </a:solidFill>
            </a:rPr>
            <a:t>: </a:t>
          </a:r>
          <a:r>
            <a:rPr lang="en-US" sz="1100" b="1" dirty="0" smtClean="0">
              <a:solidFill>
                <a:schemeClr val="bg1"/>
              </a:solidFill>
            </a:rPr>
            <a:t>Search for good exemplars</a:t>
          </a:r>
          <a:endParaRPr lang="en-US" sz="1100" b="1" dirty="0">
            <a:solidFill>
              <a:schemeClr val="bg1"/>
            </a:solidFill>
          </a:endParaRPr>
        </a:p>
      </dgm:t>
    </dgm:pt>
    <dgm:pt modelId="{321265FC-293F-472A-BB98-A978A95E4389}" type="parTrans" cxnId="{8C2A77F4-89A3-4579-961B-D4ED489D98BA}">
      <dgm:prSet/>
      <dgm:spPr/>
      <dgm:t>
        <a:bodyPr/>
        <a:lstStyle/>
        <a:p>
          <a:endParaRPr lang="en-GB"/>
        </a:p>
      </dgm:t>
    </dgm:pt>
    <dgm:pt modelId="{28046853-5363-4547-8611-1CA519468E64}" type="sibTrans" cxnId="{8C2A77F4-89A3-4579-961B-D4ED489D98BA}">
      <dgm:prSet/>
      <dgm:spPr/>
      <dgm:t>
        <a:bodyPr/>
        <a:lstStyle/>
        <a:p>
          <a:endParaRPr lang="en-GB"/>
        </a:p>
      </dgm:t>
    </dgm:pt>
    <dgm:pt modelId="{91F5B009-697F-45E6-8C05-361EFDA0126E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</a:rPr>
            <a:t>Review: </a:t>
          </a:r>
          <a:r>
            <a:rPr lang="en-US" sz="1100" b="1" dirty="0" smtClean="0">
              <a:solidFill>
                <a:schemeClr val="bg1"/>
              </a:solidFill>
            </a:rPr>
            <a:t>Made notes of previous mistakes</a:t>
          </a:r>
          <a:endParaRPr lang="en-US" sz="1100" b="1" dirty="0">
            <a:solidFill>
              <a:schemeClr val="bg1"/>
            </a:solidFill>
          </a:endParaRPr>
        </a:p>
      </dgm:t>
    </dgm:pt>
    <dgm:pt modelId="{3A2EFD0D-165A-4D86-BF01-4317FCE044FC}" type="parTrans" cxnId="{1D1F506E-ACF4-4EB1-8D5B-A9BA6248489B}">
      <dgm:prSet/>
      <dgm:spPr/>
      <dgm:t>
        <a:bodyPr/>
        <a:lstStyle/>
        <a:p>
          <a:endParaRPr lang="en-GB"/>
        </a:p>
      </dgm:t>
    </dgm:pt>
    <dgm:pt modelId="{3D5E30BD-C994-4FBD-B598-735FB1125BEF}" type="sibTrans" cxnId="{1D1F506E-ACF4-4EB1-8D5B-A9BA6248489B}">
      <dgm:prSet/>
      <dgm:spPr/>
      <dgm:t>
        <a:bodyPr/>
        <a:lstStyle/>
        <a:p>
          <a:endParaRPr lang="en-GB"/>
        </a:p>
      </dgm:t>
    </dgm:pt>
    <dgm:pt modelId="{CCDB4300-51D1-4762-A056-31E02F977CBF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</a:rPr>
            <a:t>Review: </a:t>
          </a:r>
          <a:r>
            <a:rPr lang="en-US" sz="1100" b="1" dirty="0" smtClean="0">
              <a:solidFill>
                <a:schemeClr val="bg1"/>
              </a:solidFill>
            </a:rPr>
            <a:t>Make notes of previous success</a:t>
          </a:r>
          <a:endParaRPr lang="en-US" sz="1100" b="1" dirty="0">
            <a:solidFill>
              <a:schemeClr val="bg1"/>
            </a:solidFill>
          </a:endParaRPr>
        </a:p>
      </dgm:t>
    </dgm:pt>
    <dgm:pt modelId="{0C167491-C74B-4A35-942B-1513BD154DA4}" type="parTrans" cxnId="{035B75D7-233A-46EF-AFEA-40279DBD3427}">
      <dgm:prSet/>
      <dgm:spPr/>
      <dgm:t>
        <a:bodyPr/>
        <a:lstStyle/>
        <a:p>
          <a:endParaRPr lang="en-US"/>
        </a:p>
      </dgm:t>
    </dgm:pt>
    <dgm:pt modelId="{6B8E5F24-8C30-4D64-9D28-7BB2D7869ABA}" type="sibTrans" cxnId="{035B75D7-233A-46EF-AFEA-40279DBD3427}">
      <dgm:prSet/>
      <dgm:spPr/>
      <dgm:t>
        <a:bodyPr/>
        <a:lstStyle/>
        <a:p>
          <a:endParaRPr lang="en-US"/>
        </a:p>
      </dgm:t>
    </dgm:pt>
    <dgm:pt modelId="{81A32803-0BA5-483F-94CF-F96F8EA63138}" type="pres">
      <dgm:prSet presAssocID="{6655C7B2-6D3C-4909-98E6-41E5200EB8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153015-4F10-4FA5-954F-99FFC7BD3B8E}" type="pres">
      <dgm:prSet presAssocID="{AACE4A84-CC6B-4A29-8F33-C80FBC7C0AC7}" presName="node" presStyleLbl="node1" presStyleIdx="0" presStyleCnt="8" custScaleX="152840" custScaleY="145972" custRadScaleRad="86586" custRadScaleInc="62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7D092D-7D66-4519-9E3B-6BAA29333979}" type="pres">
      <dgm:prSet presAssocID="{80AEDB95-282B-40C6-A6CD-8A3D26759721}" presName="sibTrans" presStyleLbl="sibTrans2D1" presStyleIdx="0" presStyleCnt="8"/>
      <dgm:spPr/>
      <dgm:t>
        <a:bodyPr/>
        <a:lstStyle/>
        <a:p>
          <a:endParaRPr lang="en-GB"/>
        </a:p>
      </dgm:t>
    </dgm:pt>
    <dgm:pt modelId="{B423880A-608B-4C2A-9841-7D14B70A14AB}" type="pres">
      <dgm:prSet presAssocID="{80AEDB95-282B-40C6-A6CD-8A3D26759721}" presName="connectorText" presStyleLbl="sibTrans2D1" presStyleIdx="0" presStyleCnt="8"/>
      <dgm:spPr/>
      <dgm:t>
        <a:bodyPr/>
        <a:lstStyle/>
        <a:p>
          <a:endParaRPr lang="en-GB"/>
        </a:p>
      </dgm:t>
    </dgm:pt>
    <dgm:pt modelId="{1DC273DE-8B93-4360-B4DF-70CD45E14E6C}" type="pres">
      <dgm:prSet presAssocID="{4DACBD4B-7B13-4149-901E-8271A310051F}" presName="node" presStyleLbl="node1" presStyleIdx="1" presStyleCnt="8" custScaleX="162418" custScaleY="145972" custRadScaleRad="159958" custRadScaleInc="2158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1AD8B6-8129-444C-8892-F0E5F786499A}" type="pres">
      <dgm:prSet presAssocID="{A9652101-BA63-4723-BDFE-3D7C41DA0CB2}" presName="sibTrans" presStyleLbl="sibTrans2D1" presStyleIdx="1" presStyleCnt="8"/>
      <dgm:spPr/>
      <dgm:t>
        <a:bodyPr/>
        <a:lstStyle/>
        <a:p>
          <a:endParaRPr lang="en-GB"/>
        </a:p>
      </dgm:t>
    </dgm:pt>
    <dgm:pt modelId="{09C09E08-F640-420D-8FA0-1DFBBE6EAF5D}" type="pres">
      <dgm:prSet presAssocID="{A9652101-BA63-4723-BDFE-3D7C41DA0CB2}" presName="connectorText" presStyleLbl="sibTrans2D1" presStyleIdx="1" presStyleCnt="8"/>
      <dgm:spPr/>
      <dgm:t>
        <a:bodyPr/>
        <a:lstStyle/>
        <a:p>
          <a:endParaRPr lang="en-GB"/>
        </a:p>
      </dgm:t>
    </dgm:pt>
    <dgm:pt modelId="{DAE9F862-652D-4825-A086-96F4F6201530}" type="pres">
      <dgm:prSet presAssocID="{D1CC628A-5AEC-4B9B-BEAC-2CE1EEADDC1A}" presName="node" presStyleLbl="node1" presStyleIdx="2" presStyleCnt="8" custScaleX="172963" custScaleY="174605" custRadScaleRad="67302" custRadScaleInc="3393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95431E-BEF5-45B7-830F-9B3D5E61B19B}" type="pres">
      <dgm:prSet presAssocID="{17661D42-D88A-434D-B132-AC529AAD68BB}" presName="sibTrans" presStyleLbl="sibTrans2D1" presStyleIdx="2" presStyleCnt="8" custAng="3680861" custScaleX="61600" custLinFactX="13843" custLinFactNeighborX="100000" custLinFactNeighborY="414" custRadScaleRad="242961" custRadScaleInc="-2147483648"/>
      <dgm:spPr/>
      <dgm:t>
        <a:bodyPr/>
        <a:lstStyle/>
        <a:p>
          <a:endParaRPr lang="en-GB"/>
        </a:p>
      </dgm:t>
    </dgm:pt>
    <dgm:pt modelId="{C7D5EA59-1306-49D6-8CBB-2E6022C8FF67}" type="pres">
      <dgm:prSet presAssocID="{17661D42-D88A-434D-B132-AC529AAD68BB}" presName="connectorText" presStyleLbl="sibTrans2D1" presStyleIdx="2" presStyleCnt="8"/>
      <dgm:spPr/>
      <dgm:t>
        <a:bodyPr/>
        <a:lstStyle/>
        <a:p>
          <a:endParaRPr lang="en-GB"/>
        </a:p>
      </dgm:t>
    </dgm:pt>
    <dgm:pt modelId="{B6521C77-AFCD-4655-B10A-02885BBB3222}" type="pres">
      <dgm:prSet presAssocID="{89A24F9C-90A7-499E-8415-95B13031ADAF}" presName="node" presStyleLbl="node1" presStyleIdx="3" presStyleCnt="8" custScaleX="152840" custScaleY="145972" custRadScaleRad="182104" custRadScaleInc="7180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10D784-DFB7-4000-B91C-1B58AF0F4A32}" type="pres">
      <dgm:prSet presAssocID="{C47418D1-9AB7-49B3-9902-7324C0326814}" presName="sibTrans" presStyleLbl="sibTrans2D1" presStyleIdx="3" presStyleCnt="8" custAng="0" custFlipVert="1" custScaleX="43682" custScaleY="109070" custLinFactNeighborX="-70942" custLinFactNeighborY="-4378"/>
      <dgm:spPr/>
      <dgm:t>
        <a:bodyPr/>
        <a:lstStyle/>
        <a:p>
          <a:endParaRPr lang="en-GB"/>
        </a:p>
      </dgm:t>
    </dgm:pt>
    <dgm:pt modelId="{24726A86-7D7D-43DC-8EA0-DD971CC86881}" type="pres">
      <dgm:prSet presAssocID="{C47418D1-9AB7-49B3-9902-7324C0326814}" presName="connectorText" presStyleLbl="sibTrans2D1" presStyleIdx="3" presStyleCnt="8"/>
      <dgm:spPr/>
      <dgm:t>
        <a:bodyPr/>
        <a:lstStyle/>
        <a:p>
          <a:endParaRPr lang="en-GB"/>
        </a:p>
      </dgm:t>
    </dgm:pt>
    <dgm:pt modelId="{5EB1275E-AE9D-47DB-8227-0EF5CCF0F2C9}" type="pres">
      <dgm:prSet presAssocID="{974B9E37-9AA9-4DD2-B045-D4450F46000A}" presName="node" presStyleLbl="node1" presStyleIdx="4" presStyleCnt="8" custScaleX="152840" custScaleY="145972" custRadScaleRad="216335" custRadScaleInc="-5768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7AF9C7-CA12-4072-9458-78BF5AB72459}" type="pres">
      <dgm:prSet presAssocID="{60FDBF6B-B8F9-43A9-9CFF-46A769A1DB90}" presName="sibTrans" presStyleLbl="sibTrans2D1" presStyleIdx="4" presStyleCnt="8" custAng="695319" custScaleX="47295" custLinFactY="-100000" custLinFactNeighborX="56303" custLinFactNeighborY="-163617"/>
      <dgm:spPr/>
      <dgm:t>
        <a:bodyPr/>
        <a:lstStyle/>
        <a:p>
          <a:endParaRPr lang="en-GB"/>
        </a:p>
      </dgm:t>
    </dgm:pt>
    <dgm:pt modelId="{B6D5302D-8EF7-4291-96A8-A37F1855FCCF}" type="pres">
      <dgm:prSet presAssocID="{60FDBF6B-B8F9-43A9-9CFF-46A769A1DB90}" presName="connectorText" presStyleLbl="sibTrans2D1" presStyleIdx="4" presStyleCnt="8"/>
      <dgm:spPr/>
      <dgm:t>
        <a:bodyPr/>
        <a:lstStyle/>
        <a:p>
          <a:endParaRPr lang="en-GB"/>
        </a:p>
      </dgm:t>
    </dgm:pt>
    <dgm:pt modelId="{EAFE8EA9-3673-4DA9-BE1D-1B57B16A9B79}" type="pres">
      <dgm:prSet presAssocID="{AA3DE42C-7C96-412B-8493-77C617D5CD19}" presName="node" presStyleLbl="node1" presStyleIdx="5" presStyleCnt="8" custScaleX="152840" custScaleY="145972" custRadScaleRad="147155" custRadScaleInc="2126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BCCD28-5E12-4CE7-B54C-C9EC56EB27B7}" type="pres">
      <dgm:prSet presAssocID="{28046853-5363-4547-8611-1CA519468E64}" presName="sibTrans" presStyleLbl="sibTrans2D1" presStyleIdx="5" presStyleCnt="8" custAng="18181042" custLinFactY="-240179" custLinFactNeighborX="41110" custLinFactNeighborY="-300000"/>
      <dgm:spPr/>
      <dgm:t>
        <a:bodyPr/>
        <a:lstStyle/>
        <a:p>
          <a:endParaRPr lang="en-US"/>
        </a:p>
      </dgm:t>
    </dgm:pt>
    <dgm:pt modelId="{C4BFC3B7-B8CC-4C40-9671-E333D6818274}" type="pres">
      <dgm:prSet presAssocID="{28046853-5363-4547-8611-1CA519468E64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EBAECA0E-92EC-42ED-A736-FFC9DF6C65B1}" type="pres">
      <dgm:prSet presAssocID="{91F5B009-697F-45E6-8C05-361EFDA0126E}" presName="node" presStyleLbl="node1" presStyleIdx="6" presStyleCnt="8" custScaleX="134244" custRadScaleRad="111064" custRadScaleInc="-2859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9D6F91-48A7-4125-8774-964423D930D0}" type="pres">
      <dgm:prSet presAssocID="{3D5E30BD-C994-4FBD-B598-735FB1125BEF}" presName="sibTrans" presStyleLbl="sibTrans2D1" presStyleIdx="6" presStyleCnt="8" custAng="19285778" custScaleX="50029" custScaleY="112605" custLinFactNeighborX="-82868" custLinFactNeighborY="23338"/>
      <dgm:spPr/>
      <dgm:t>
        <a:bodyPr/>
        <a:lstStyle/>
        <a:p>
          <a:endParaRPr lang="en-US"/>
        </a:p>
      </dgm:t>
    </dgm:pt>
    <dgm:pt modelId="{157ACAE8-1D29-4AFB-AA28-2BFA38A3F6E7}" type="pres">
      <dgm:prSet presAssocID="{3D5E30BD-C994-4FBD-B598-735FB1125BEF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B7377C49-8C40-4A31-ADF9-F4280E4C1201}" type="pres">
      <dgm:prSet presAssocID="{CCDB4300-51D1-4762-A056-31E02F977CBF}" presName="node" presStyleLbl="node1" presStyleIdx="7" presStyleCnt="8" custScaleX="117122" custRadScaleRad="132561" custRadScaleInc="-786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CD610-BF4E-40AC-A3E3-B962B05BDE47}" type="pres">
      <dgm:prSet presAssocID="{6B8E5F24-8C30-4D64-9D28-7BB2D7869ABA}" presName="sibTrans" presStyleLbl="sibTrans2D1" presStyleIdx="7" presStyleCnt="8" custAng="4549688" custFlipHor="1" custScaleX="38930" custScaleY="125612" custLinFactY="200000" custLinFactNeighborX="14518" custLinFactNeighborY="242278" custRadScaleRad="229447" custRadScaleInc="-2147483648"/>
      <dgm:spPr/>
      <dgm:t>
        <a:bodyPr/>
        <a:lstStyle/>
        <a:p>
          <a:endParaRPr lang="en-US"/>
        </a:p>
      </dgm:t>
    </dgm:pt>
    <dgm:pt modelId="{270C9538-DAFB-48F0-B91B-DAA9CCC1E22B}" type="pres">
      <dgm:prSet presAssocID="{6B8E5F24-8C30-4D64-9D28-7BB2D7869ABA}" presName="connectorText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DB89AAD7-7D0E-420F-91E3-8896598ABCAE}" type="presOf" srcId="{6655C7B2-6D3C-4909-98E6-41E5200EB81B}" destId="{81A32803-0BA5-483F-94CF-F96F8EA63138}" srcOrd="0" destOrd="0" presId="urn:microsoft.com/office/officeart/2005/8/layout/cycle2"/>
    <dgm:cxn modelId="{F722DEA1-C5C2-4EF8-8146-89B888650A2A}" type="presOf" srcId="{AACE4A84-CC6B-4A29-8F33-C80FBC7C0AC7}" destId="{1E153015-4F10-4FA5-954F-99FFC7BD3B8E}" srcOrd="0" destOrd="0" presId="urn:microsoft.com/office/officeart/2005/8/layout/cycle2"/>
    <dgm:cxn modelId="{ABB8C54F-7E5C-4B0F-AFEA-14E039A77D1C}" type="presOf" srcId="{D1CC628A-5AEC-4B9B-BEAC-2CE1EEADDC1A}" destId="{DAE9F862-652D-4825-A086-96F4F6201530}" srcOrd="0" destOrd="0" presId="urn:microsoft.com/office/officeart/2005/8/layout/cycle2"/>
    <dgm:cxn modelId="{035B75D7-233A-46EF-AFEA-40279DBD3427}" srcId="{6655C7B2-6D3C-4909-98E6-41E5200EB81B}" destId="{CCDB4300-51D1-4762-A056-31E02F977CBF}" srcOrd="7" destOrd="0" parTransId="{0C167491-C74B-4A35-942B-1513BD154DA4}" sibTransId="{6B8E5F24-8C30-4D64-9D28-7BB2D7869ABA}"/>
    <dgm:cxn modelId="{13845D15-1048-43C5-9E36-204DDB4B68FD}" type="presOf" srcId="{80AEDB95-282B-40C6-A6CD-8A3D26759721}" destId="{B423880A-608B-4C2A-9841-7D14B70A14AB}" srcOrd="1" destOrd="0" presId="urn:microsoft.com/office/officeart/2005/8/layout/cycle2"/>
    <dgm:cxn modelId="{0F77AE19-5F16-421A-BEC0-51472E1688EB}" type="presOf" srcId="{CCDB4300-51D1-4762-A056-31E02F977CBF}" destId="{B7377C49-8C40-4A31-ADF9-F4280E4C1201}" srcOrd="0" destOrd="0" presId="urn:microsoft.com/office/officeart/2005/8/layout/cycle2"/>
    <dgm:cxn modelId="{F753E6AC-283D-4D6A-A425-DA802E4B4E13}" type="presOf" srcId="{974B9E37-9AA9-4DD2-B045-D4450F46000A}" destId="{5EB1275E-AE9D-47DB-8227-0EF5CCF0F2C9}" srcOrd="0" destOrd="0" presId="urn:microsoft.com/office/officeart/2005/8/layout/cycle2"/>
    <dgm:cxn modelId="{9E89B199-F9E0-4068-AA9B-B57703F73119}" type="presOf" srcId="{C47418D1-9AB7-49B3-9902-7324C0326814}" destId="{24726A86-7D7D-43DC-8EA0-DD971CC86881}" srcOrd="1" destOrd="0" presId="urn:microsoft.com/office/officeart/2005/8/layout/cycle2"/>
    <dgm:cxn modelId="{6CB06913-3C2B-4235-9379-E7F17197397D}" srcId="{6655C7B2-6D3C-4909-98E6-41E5200EB81B}" destId="{4DACBD4B-7B13-4149-901E-8271A310051F}" srcOrd="1" destOrd="0" parTransId="{AE14C88B-15CF-477F-9926-B8FC2F32B0C2}" sibTransId="{A9652101-BA63-4723-BDFE-3D7C41DA0CB2}"/>
    <dgm:cxn modelId="{8C2A77F4-89A3-4579-961B-D4ED489D98BA}" srcId="{6655C7B2-6D3C-4909-98E6-41E5200EB81B}" destId="{AA3DE42C-7C96-412B-8493-77C617D5CD19}" srcOrd="5" destOrd="0" parTransId="{321265FC-293F-472A-BB98-A978A95E4389}" sibTransId="{28046853-5363-4547-8611-1CA519468E64}"/>
    <dgm:cxn modelId="{8DB2CC65-3BB5-474B-A2BD-9D63A59C6A64}" type="presOf" srcId="{6B8E5F24-8C30-4D64-9D28-7BB2D7869ABA}" destId="{270C9538-DAFB-48F0-B91B-DAA9CCC1E22B}" srcOrd="1" destOrd="0" presId="urn:microsoft.com/office/officeart/2005/8/layout/cycle2"/>
    <dgm:cxn modelId="{6EC1C86B-B1F6-451C-AE9A-283262E0D5F7}" type="presOf" srcId="{28046853-5363-4547-8611-1CA519468E64}" destId="{C4BFC3B7-B8CC-4C40-9671-E333D6818274}" srcOrd="1" destOrd="0" presId="urn:microsoft.com/office/officeart/2005/8/layout/cycle2"/>
    <dgm:cxn modelId="{8CDBB196-CCE6-41E9-87E5-2A45BC95D475}" type="presOf" srcId="{6B8E5F24-8C30-4D64-9D28-7BB2D7869ABA}" destId="{221CD610-BF4E-40AC-A3E3-B962B05BDE47}" srcOrd="0" destOrd="0" presId="urn:microsoft.com/office/officeart/2005/8/layout/cycle2"/>
    <dgm:cxn modelId="{1D1F506E-ACF4-4EB1-8D5B-A9BA6248489B}" srcId="{6655C7B2-6D3C-4909-98E6-41E5200EB81B}" destId="{91F5B009-697F-45E6-8C05-361EFDA0126E}" srcOrd="6" destOrd="0" parTransId="{3A2EFD0D-165A-4D86-BF01-4317FCE044FC}" sibTransId="{3D5E30BD-C994-4FBD-B598-735FB1125BEF}"/>
    <dgm:cxn modelId="{6D5F074A-A0C1-4E27-80F4-D22DFDC7FEB4}" type="presOf" srcId="{60FDBF6B-B8F9-43A9-9CFF-46A769A1DB90}" destId="{B6D5302D-8EF7-4291-96A8-A37F1855FCCF}" srcOrd="1" destOrd="0" presId="urn:microsoft.com/office/officeart/2005/8/layout/cycle2"/>
    <dgm:cxn modelId="{696353DF-D2DD-4BE1-9300-12D828D17092}" type="presOf" srcId="{60FDBF6B-B8F9-43A9-9CFF-46A769A1DB90}" destId="{207AF9C7-CA12-4072-9458-78BF5AB72459}" srcOrd="0" destOrd="0" presId="urn:microsoft.com/office/officeart/2005/8/layout/cycle2"/>
    <dgm:cxn modelId="{A1A74AD6-4070-4171-997A-87C22B253A7A}" srcId="{6655C7B2-6D3C-4909-98E6-41E5200EB81B}" destId="{D1CC628A-5AEC-4B9B-BEAC-2CE1EEADDC1A}" srcOrd="2" destOrd="0" parTransId="{33384C94-7C78-4528-BBF9-A2DFC768FD71}" sibTransId="{17661D42-D88A-434D-B132-AC529AAD68BB}"/>
    <dgm:cxn modelId="{9DE17C6C-324E-42E8-B3AE-32CA09AE3553}" type="presOf" srcId="{80AEDB95-282B-40C6-A6CD-8A3D26759721}" destId="{7E7D092D-7D66-4519-9E3B-6BAA29333979}" srcOrd="0" destOrd="0" presId="urn:microsoft.com/office/officeart/2005/8/layout/cycle2"/>
    <dgm:cxn modelId="{5B44119F-AD62-406F-B15E-E45708F7C497}" srcId="{6655C7B2-6D3C-4909-98E6-41E5200EB81B}" destId="{974B9E37-9AA9-4DD2-B045-D4450F46000A}" srcOrd="4" destOrd="0" parTransId="{DB40159D-5ADF-425D-B94D-605C03B67EC0}" sibTransId="{60FDBF6B-B8F9-43A9-9CFF-46A769A1DB90}"/>
    <dgm:cxn modelId="{995876B8-7091-42E7-904E-FDFDD8AC0AFA}" type="presOf" srcId="{3D5E30BD-C994-4FBD-B598-735FB1125BEF}" destId="{669D6F91-48A7-4125-8774-964423D930D0}" srcOrd="0" destOrd="0" presId="urn:microsoft.com/office/officeart/2005/8/layout/cycle2"/>
    <dgm:cxn modelId="{FDFA27FF-6D2D-4F69-8474-9B2A3A153D77}" type="presOf" srcId="{AA3DE42C-7C96-412B-8493-77C617D5CD19}" destId="{EAFE8EA9-3673-4DA9-BE1D-1B57B16A9B79}" srcOrd="0" destOrd="0" presId="urn:microsoft.com/office/officeart/2005/8/layout/cycle2"/>
    <dgm:cxn modelId="{847CE060-4401-4774-BD14-843223F34FD0}" type="presOf" srcId="{4DACBD4B-7B13-4149-901E-8271A310051F}" destId="{1DC273DE-8B93-4360-B4DF-70CD45E14E6C}" srcOrd="0" destOrd="0" presId="urn:microsoft.com/office/officeart/2005/8/layout/cycle2"/>
    <dgm:cxn modelId="{CFDC6EEA-3DA7-469B-A23B-C015D61B8F33}" type="presOf" srcId="{3D5E30BD-C994-4FBD-B598-735FB1125BEF}" destId="{157ACAE8-1D29-4AFB-AA28-2BFA38A3F6E7}" srcOrd="1" destOrd="0" presId="urn:microsoft.com/office/officeart/2005/8/layout/cycle2"/>
    <dgm:cxn modelId="{11623C31-33D7-4FCF-A9D2-3C3B56D507AE}" type="presOf" srcId="{A9652101-BA63-4723-BDFE-3D7C41DA0CB2}" destId="{561AD8B6-8129-444C-8892-F0E5F786499A}" srcOrd="0" destOrd="0" presId="urn:microsoft.com/office/officeart/2005/8/layout/cycle2"/>
    <dgm:cxn modelId="{E8266F6B-6C5C-45A6-94F6-278BF55D7A2F}" srcId="{6655C7B2-6D3C-4909-98E6-41E5200EB81B}" destId="{89A24F9C-90A7-499E-8415-95B13031ADAF}" srcOrd="3" destOrd="0" parTransId="{C933509E-E819-4D51-9E3F-5457CADB3F42}" sibTransId="{C47418D1-9AB7-49B3-9902-7324C0326814}"/>
    <dgm:cxn modelId="{38AF4A00-06E5-447D-9638-C5775CC5DBC7}" type="presOf" srcId="{89A24F9C-90A7-499E-8415-95B13031ADAF}" destId="{B6521C77-AFCD-4655-B10A-02885BBB3222}" srcOrd="0" destOrd="0" presId="urn:microsoft.com/office/officeart/2005/8/layout/cycle2"/>
    <dgm:cxn modelId="{A8BE9556-659F-4BAF-99A9-4FD1869CFDF5}" type="presOf" srcId="{91F5B009-697F-45E6-8C05-361EFDA0126E}" destId="{EBAECA0E-92EC-42ED-A736-FFC9DF6C65B1}" srcOrd="0" destOrd="0" presId="urn:microsoft.com/office/officeart/2005/8/layout/cycle2"/>
    <dgm:cxn modelId="{5012DA52-1B83-481E-8DCE-D8D123502940}" type="presOf" srcId="{A9652101-BA63-4723-BDFE-3D7C41DA0CB2}" destId="{09C09E08-F640-420D-8FA0-1DFBBE6EAF5D}" srcOrd="1" destOrd="0" presId="urn:microsoft.com/office/officeart/2005/8/layout/cycle2"/>
    <dgm:cxn modelId="{948D199B-BD1F-4A68-A203-151FB6D9B132}" type="presOf" srcId="{C47418D1-9AB7-49B3-9902-7324C0326814}" destId="{5310D784-DFB7-4000-B91C-1B58AF0F4A32}" srcOrd="0" destOrd="0" presId="urn:microsoft.com/office/officeart/2005/8/layout/cycle2"/>
    <dgm:cxn modelId="{2EB4B023-F786-41A0-BAFF-58FEB8356AED}" type="presOf" srcId="{28046853-5363-4547-8611-1CA519468E64}" destId="{B6BCCD28-5E12-4CE7-B54C-C9EC56EB27B7}" srcOrd="0" destOrd="0" presId="urn:microsoft.com/office/officeart/2005/8/layout/cycle2"/>
    <dgm:cxn modelId="{BFC0557B-75E7-4E22-BFBB-B8C5ABBAD393}" type="presOf" srcId="{17661D42-D88A-434D-B132-AC529AAD68BB}" destId="{C7D5EA59-1306-49D6-8CBB-2E6022C8FF67}" srcOrd="1" destOrd="0" presId="urn:microsoft.com/office/officeart/2005/8/layout/cycle2"/>
    <dgm:cxn modelId="{E70A1E72-36D4-43F2-977E-AC654A7BC836}" type="presOf" srcId="{17661D42-D88A-434D-B132-AC529AAD68BB}" destId="{AB95431E-BEF5-45B7-830F-9B3D5E61B19B}" srcOrd="0" destOrd="0" presId="urn:microsoft.com/office/officeart/2005/8/layout/cycle2"/>
    <dgm:cxn modelId="{8FF49765-1B5A-4713-9C69-B5970D0FC222}" srcId="{6655C7B2-6D3C-4909-98E6-41E5200EB81B}" destId="{AACE4A84-CC6B-4A29-8F33-C80FBC7C0AC7}" srcOrd="0" destOrd="0" parTransId="{4FCD101C-43F0-40C1-AED3-15C75C2970A6}" sibTransId="{80AEDB95-282B-40C6-A6CD-8A3D26759721}"/>
    <dgm:cxn modelId="{3DEC7462-8A35-4BEB-85F0-9F24B63855AC}" type="presParOf" srcId="{81A32803-0BA5-483F-94CF-F96F8EA63138}" destId="{1E153015-4F10-4FA5-954F-99FFC7BD3B8E}" srcOrd="0" destOrd="0" presId="urn:microsoft.com/office/officeart/2005/8/layout/cycle2"/>
    <dgm:cxn modelId="{9D94D23C-F181-4522-BCB6-F988F8D67B42}" type="presParOf" srcId="{81A32803-0BA5-483F-94CF-F96F8EA63138}" destId="{7E7D092D-7D66-4519-9E3B-6BAA29333979}" srcOrd="1" destOrd="0" presId="urn:microsoft.com/office/officeart/2005/8/layout/cycle2"/>
    <dgm:cxn modelId="{F23C21E7-B669-47DC-A635-7A68D1E4C53F}" type="presParOf" srcId="{7E7D092D-7D66-4519-9E3B-6BAA29333979}" destId="{B423880A-608B-4C2A-9841-7D14B70A14AB}" srcOrd="0" destOrd="0" presId="urn:microsoft.com/office/officeart/2005/8/layout/cycle2"/>
    <dgm:cxn modelId="{53434675-33D9-4E62-8DAB-154C45683BE9}" type="presParOf" srcId="{81A32803-0BA5-483F-94CF-F96F8EA63138}" destId="{1DC273DE-8B93-4360-B4DF-70CD45E14E6C}" srcOrd="2" destOrd="0" presId="urn:microsoft.com/office/officeart/2005/8/layout/cycle2"/>
    <dgm:cxn modelId="{F50F460C-D0B6-4088-A685-CA48B44DD2FB}" type="presParOf" srcId="{81A32803-0BA5-483F-94CF-F96F8EA63138}" destId="{561AD8B6-8129-444C-8892-F0E5F786499A}" srcOrd="3" destOrd="0" presId="urn:microsoft.com/office/officeart/2005/8/layout/cycle2"/>
    <dgm:cxn modelId="{82CE0994-BB6E-4276-BD06-EA0544EADFD1}" type="presParOf" srcId="{561AD8B6-8129-444C-8892-F0E5F786499A}" destId="{09C09E08-F640-420D-8FA0-1DFBBE6EAF5D}" srcOrd="0" destOrd="0" presId="urn:microsoft.com/office/officeart/2005/8/layout/cycle2"/>
    <dgm:cxn modelId="{E443E1AE-4B8F-4913-A0A9-74DBFF189CD2}" type="presParOf" srcId="{81A32803-0BA5-483F-94CF-F96F8EA63138}" destId="{DAE9F862-652D-4825-A086-96F4F6201530}" srcOrd="4" destOrd="0" presId="urn:microsoft.com/office/officeart/2005/8/layout/cycle2"/>
    <dgm:cxn modelId="{BB24BB0C-D47D-44E4-A9FC-3AA2FE77F6C7}" type="presParOf" srcId="{81A32803-0BA5-483F-94CF-F96F8EA63138}" destId="{AB95431E-BEF5-45B7-830F-9B3D5E61B19B}" srcOrd="5" destOrd="0" presId="urn:microsoft.com/office/officeart/2005/8/layout/cycle2"/>
    <dgm:cxn modelId="{0A0A3E82-EBB8-45E5-B50A-0531555BBF8B}" type="presParOf" srcId="{AB95431E-BEF5-45B7-830F-9B3D5E61B19B}" destId="{C7D5EA59-1306-49D6-8CBB-2E6022C8FF67}" srcOrd="0" destOrd="0" presId="urn:microsoft.com/office/officeart/2005/8/layout/cycle2"/>
    <dgm:cxn modelId="{209C5824-8A4A-4E7B-9F6A-796ED18FEA87}" type="presParOf" srcId="{81A32803-0BA5-483F-94CF-F96F8EA63138}" destId="{B6521C77-AFCD-4655-B10A-02885BBB3222}" srcOrd="6" destOrd="0" presId="urn:microsoft.com/office/officeart/2005/8/layout/cycle2"/>
    <dgm:cxn modelId="{46A275DF-FA68-43AF-AA83-B93F760057CE}" type="presParOf" srcId="{81A32803-0BA5-483F-94CF-F96F8EA63138}" destId="{5310D784-DFB7-4000-B91C-1B58AF0F4A32}" srcOrd="7" destOrd="0" presId="urn:microsoft.com/office/officeart/2005/8/layout/cycle2"/>
    <dgm:cxn modelId="{454C3D31-961E-4C0E-B4C9-42C330853059}" type="presParOf" srcId="{5310D784-DFB7-4000-B91C-1B58AF0F4A32}" destId="{24726A86-7D7D-43DC-8EA0-DD971CC86881}" srcOrd="0" destOrd="0" presId="urn:microsoft.com/office/officeart/2005/8/layout/cycle2"/>
    <dgm:cxn modelId="{6DBB9F80-F48A-4930-846B-4C6176016C4D}" type="presParOf" srcId="{81A32803-0BA5-483F-94CF-F96F8EA63138}" destId="{5EB1275E-AE9D-47DB-8227-0EF5CCF0F2C9}" srcOrd="8" destOrd="0" presId="urn:microsoft.com/office/officeart/2005/8/layout/cycle2"/>
    <dgm:cxn modelId="{845A1832-DFEF-46CC-9305-9888D40CDF5F}" type="presParOf" srcId="{81A32803-0BA5-483F-94CF-F96F8EA63138}" destId="{207AF9C7-CA12-4072-9458-78BF5AB72459}" srcOrd="9" destOrd="0" presId="urn:microsoft.com/office/officeart/2005/8/layout/cycle2"/>
    <dgm:cxn modelId="{75EE20EB-F287-42CE-89FB-D2D529E3A896}" type="presParOf" srcId="{207AF9C7-CA12-4072-9458-78BF5AB72459}" destId="{B6D5302D-8EF7-4291-96A8-A37F1855FCCF}" srcOrd="0" destOrd="0" presId="urn:microsoft.com/office/officeart/2005/8/layout/cycle2"/>
    <dgm:cxn modelId="{FB740146-2D6C-4443-959D-1A7987CA5442}" type="presParOf" srcId="{81A32803-0BA5-483F-94CF-F96F8EA63138}" destId="{EAFE8EA9-3673-4DA9-BE1D-1B57B16A9B79}" srcOrd="10" destOrd="0" presId="urn:microsoft.com/office/officeart/2005/8/layout/cycle2"/>
    <dgm:cxn modelId="{82FBB91C-E8EE-4C59-8391-DDFED88CE375}" type="presParOf" srcId="{81A32803-0BA5-483F-94CF-F96F8EA63138}" destId="{B6BCCD28-5E12-4CE7-B54C-C9EC56EB27B7}" srcOrd="11" destOrd="0" presId="urn:microsoft.com/office/officeart/2005/8/layout/cycle2"/>
    <dgm:cxn modelId="{8AA92A66-F036-4CD6-B4EA-96AB7A8511F3}" type="presParOf" srcId="{B6BCCD28-5E12-4CE7-B54C-C9EC56EB27B7}" destId="{C4BFC3B7-B8CC-4C40-9671-E333D6818274}" srcOrd="0" destOrd="0" presId="urn:microsoft.com/office/officeart/2005/8/layout/cycle2"/>
    <dgm:cxn modelId="{04F455EE-F3F9-4164-9D16-764E60676214}" type="presParOf" srcId="{81A32803-0BA5-483F-94CF-F96F8EA63138}" destId="{EBAECA0E-92EC-42ED-A736-FFC9DF6C65B1}" srcOrd="12" destOrd="0" presId="urn:microsoft.com/office/officeart/2005/8/layout/cycle2"/>
    <dgm:cxn modelId="{1D69744D-27A3-4750-AFD8-8ADDA1FD3BA8}" type="presParOf" srcId="{81A32803-0BA5-483F-94CF-F96F8EA63138}" destId="{669D6F91-48A7-4125-8774-964423D930D0}" srcOrd="13" destOrd="0" presId="urn:microsoft.com/office/officeart/2005/8/layout/cycle2"/>
    <dgm:cxn modelId="{8FD25C24-DA94-4A60-8D9A-5C22CB66851D}" type="presParOf" srcId="{669D6F91-48A7-4125-8774-964423D930D0}" destId="{157ACAE8-1D29-4AFB-AA28-2BFA38A3F6E7}" srcOrd="0" destOrd="0" presId="urn:microsoft.com/office/officeart/2005/8/layout/cycle2"/>
    <dgm:cxn modelId="{307F6C79-6226-4FB3-A7AF-2732A61EBB6D}" type="presParOf" srcId="{81A32803-0BA5-483F-94CF-F96F8EA63138}" destId="{B7377C49-8C40-4A31-ADF9-F4280E4C1201}" srcOrd="14" destOrd="0" presId="urn:microsoft.com/office/officeart/2005/8/layout/cycle2"/>
    <dgm:cxn modelId="{E2BB0889-8AC6-4049-9A34-9106C33D819B}" type="presParOf" srcId="{81A32803-0BA5-483F-94CF-F96F8EA63138}" destId="{221CD610-BF4E-40AC-A3E3-B962B05BDE47}" srcOrd="15" destOrd="0" presId="urn:microsoft.com/office/officeart/2005/8/layout/cycle2"/>
    <dgm:cxn modelId="{DE05FB22-499D-44A5-93FE-9A3A7E2D3754}" type="presParOf" srcId="{221CD610-BF4E-40AC-A3E3-B962B05BDE47}" destId="{270C9538-DAFB-48F0-B91B-DAA9CCC1E22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153015-4F10-4FA5-954F-99FFC7BD3B8E}">
      <dsp:nvSpPr>
        <dsp:cNvPr id="0" name=""/>
        <dsp:cNvSpPr/>
      </dsp:nvSpPr>
      <dsp:spPr>
        <a:xfrm>
          <a:off x="3160439" y="440"/>
          <a:ext cx="1908720" cy="1908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300" b="1" kern="1200" dirty="0" smtClean="0">
              <a:solidFill>
                <a:schemeClr val="tx1"/>
              </a:solidFill>
            </a:rPr>
            <a:t>: </a:t>
          </a:r>
          <a:r>
            <a:rPr lang="en-US" sz="1300" b="1" kern="1200" dirty="0" smtClean="0"/>
            <a:t>Read an article; Pick out vocabulary from</a:t>
          </a:r>
          <a:r>
            <a:rPr lang="en-US" sz="1300" b="1" kern="1200" baseline="0" dirty="0" smtClean="0"/>
            <a:t> the article</a:t>
          </a:r>
          <a:endParaRPr lang="en-US" sz="1300" b="1" kern="1200" dirty="0"/>
        </a:p>
      </dsp:txBody>
      <dsp:txXfrm>
        <a:off x="3160439" y="440"/>
        <a:ext cx="1908720" cy="1908720"/>
      </dsp:txXfrm>
    </dsp:sp>
    <dsp:sp modelId="{7E7D092D-7D66-4519-9E3B-6BAA29333979}">
      <dsp:nvSpPr>
        <dsp:cNvPr id="0" name=""/>
        <dsp:cNvSpPr/>
      </dsp:nvSpPr>
      <dsp:spPr>
        <a:xfrm rot="3600000">
          <a:off x="4570498" y="1860219"/>
          <a:ext cx="506015" cy="644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3600000">
        <a:off x="4570498" y="1860219"/>
        <a:ext cx="506015" cy="644193"/>
      </dsp:txXfrm>
    </dsp:sp>
    <dsp:sp modelId="{1DC273DE-8B93-4360-B4DF-70CD45E14E6C}">
      <dsp:nvSpPr>
        <dsp:cNvPr id="0" name=""/>
        <dsp:cNvSpPr/>
      </dsp:nvSpPr>
      <dsp:spPr>
        <a:xfrm>
          <a:off x="4592172" y="2480275"/>
          <a:ext cx="1908720" cy="1908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Use: </a:t>
          </a:r>
          <a:r>
            <a:rPr lang="en-US" sz="1300" b="1" kern="1200" dirty="0" smtClean="0"/>
            <a:t>Write my opinion about the article and use</a:t>
          </a:r>
          <a:r>
            <a:rPr lang="en-US" sz="1300" b="1" kern="1200" baseline="0" dirty="0" smtClean="0"/>
            <a:t> vocabulary I pick out</a:t>
          </a:r>
          <a:endParaRPr lang="en-US" sz="1300" b="1" kern="1200" dirty="0"/>
        </a:p>
      </dsp:txBody>
      <dsp:txXfrm>
        <a:off x="4592172" y="2480275"/>
        <a:ext cx="1908720" cy="1908720"/>
      </dsp:txXfrm>
    </dsp:sp>
    <dsp:sp modelId="{561AD8B6-8129-444C-8892-F0E5F786499A}">
      <dsp:nvSpPr>
        <dsp:cNvPr id="0" name=""/>
        <dsp:cNvSpPr/>
      </dsp:nvSpPr>
      <dsp:spPr>
        <a:xfrm rot="10800000">
          <a:off x="3876113" y="3112539"/>
          <a:ext cx="506015" cy="644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3876113" y="3112539"/>
        <a:ext cx="506015" cy="644193"/>
      </dsp:txXfrm>
    </dsp:sp>
    <dsp:sp modelId="{DAE9F862-652D-4825-A086-96F4F6201530}">
      <dsp:nvSpPr>
        <dsp:cNvPr id="0" name=""/>
        <dsp:cNvSpPr/>
      </dsp:nvSpPr>
      <dsp:spPr>
        <a:xfrm>
          <a:off x="1728706" y="2480275"/>
          <a:ext cx="1908720" cy="1908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Review:  </a:t>
          </a:r>
          <a:r>
            <a:rPr lang="en-US" sz="1300" b="1" kern="1200" dirty="0" smtClean="0"/>
            <a:t>Rewrite after checking in the writing centre; Write</a:t>
          </a:r>
          <a:r>
            <a:rPr lang="en-US" sz="1300" b="1" kern="1200" baseline="0" dirty="0" smtClean="0"/>
            <a:t> down new vocabulary I have to know</a:t>
          </a:r>
          <a:endParaRPr lang="en-US" sz="1300" kern="1200" dirty="0"/>
        </a:p>
      </dsp:txBody>
      <dsp:txXfrm>
        <a:off x="1728706" y="2480275"/>
        <a:ext cx="1908720" cy="1908720"/>
      </dsp:txXfrm>
    </dsp:sp>
    <dsp:sp modelId="{AB95431E-BEF5-45B7-830F-9B3D5E61B19B}">
      <dsp:nvSpPr>
        <dsp:cNvPr id="0" name=""/>
        <dsp:cNvSpPr/>
      </dsp:nvSpPr>
      <dsp:spPr>
        <a:xfrm rot="18000000">
          <a:off x="3138765" y="1885024"/>
          <a:ext cx="506015" cy="644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8000000">
        <a:off x="3138765" y="1885024"/>
        <a:ext cx="506015" cy="64419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153015-4F10-4FA5-954F-99FFC7BD3B8E}">
      <dsp:nvSpPr>
        <dsp:cNvPr id="0" name=""/>
        <dsp:cNvSpPr/>
      </dsp:nvSpPr>
      <dsp:spPr>
        <a:xfrm>
          <a:off x="2837030" y="-251958"/>
          <a:ext cx="2133606" cy="2144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Prepare: </a:t>
          </a:r>
          <a:r>
            <a:rPr lang="en-US" sz="1400" b="1" kern="1200" dirty="0" smtClean="0"/>
            <a:t>Read an article; Identify vocabulary</a:t>
          </a:r>
          <a:endParaRPr lang="en-US" sz="1400" b="1" kern="1200" baseline="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Read other articles and watch news for more topic information</a:t>
          </a:r>
          <a:endParaRPr lang="en-US" sz="1400" b="1" kern="1200" baseline="0" dirty="0" smtClean="0"/>
        </a:p>
      </dsp:txBody>
      <dsp:txXfrm>
        <a:off x="2837030" y="-251958"/>
        <a:ext cx="2133606" cy="2144867"/>
      </dsp:txXfrm>
    </dsp:sp>
    <dsp:sp modelId="{7E7D092D-7D66-4519-9E3B-6BAA29333979}">
      <dsp:nvSpPr>
        <dsp:cNvPr id="0" name=""/>
        <dsp:cNvSpPr/>
      </dsp:nvSpPr>
      <dsp:spPr>
        <a:xfrm rot="3600000">
          <a:off x="4429379" y="1611898"/>
          <a:ext cx="234691" cy="644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3600000">
        <a:off x="4429379" y="1611898"/>
        <a:ext cx="234691" cy="644193"/>
      </dsp:txXfrm>
    </dsp:sp>
    <dsp:sp modelId="{1DC273DE-8B93-4360-B4DF-70CD45E14E6C}">
      <dsp:nvSpPr>
        <dsp:cNvPr id="0" name=""/>
        <dsp:cNvSpPr/>
      </dsp:nvSpPr>
      <dsp:spPr>
        <a:xfrm>
          <a:off x="3959274" y="1959223"/>
          <a:ext cx="2752585" cy="26821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Use: </a:t>
          </a:r>
          <a:r>
            <a:rPr lang="en-US" sz="1400" b="1" kern="1200" dirty="0" smtClean="0"/>
            <a:t>Write  a summary and opinion about the article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Use</a:t>
          </a:r>
          <a:r>
            <a:rPr lang="en-US" sz="1400" b="1" kern="1200" baseline="0" dirty="0" smtClean="0"/>
            <a:t> new vocab.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Paragraph and use conjunctions to connect ideas and communicate clearly</a:t>
          </a:r>
          <a:endParaRPr lang="en-US" sz="1400" b="1" kern="1200" dirty="0"/>
        </a:p>
      </dsp:txBody>
      <dsp:txXfrm>
        <a:off x="3959274" y="1959223"/>
        <a:ext cx="2752585" cy="2682172"/>
      </dsp:txXfrm>
    </dsp:sp>
    <dsp:sp modelId="{561AD8B6-8129-444C-8892-F0E5F786499A}">
      <dsp:nvSpPr>
        <dsp:cNvPr id="0" name=""/>
        <dsp:cNvSpPr/>
      </dsp:nvSpPr>
      <dsp:spPr>
        <a:xfrm rot="10800000">
          <a:off x="3559664" y="2978212"/>
          <a:ext cx="282391" cy="644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10800000">
        <a:off x="3559664" y="2978212"/>
        <a:ext cx="282391" cy="644193"/>
      </dsp:txXfrm>
    </dsp:sp>
    <dsp:sp modelId="{DAE9F862-652D-4825-A086-96F4F6201530}">
      <dsp:nvSpPr>
        <dsp:cNvPr id="0" name=""/>
        <dsp:cNvSpPr/>
      </dsp:nvSpPr>
      <dsp:spPr>
        <a:xfrm>
          <a:off x="1517740" y="2345949"/>
          <a:ext cx="1908720" cy="1908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Review:  </a:t>
          </a:r>
          <a:r>
            <a:rPr lang="en-US" sz="1400" b="1" kern="1200" dirty="0" smtClean="0"/>
            <a:t>Rewrite after checking in the writing centre;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List the </a:t>
          </a:r>
          <a:r>
            <a:rPr lang="en-US" sz="1400" b="1" kern="1200" baseline="0" dirty="0" smtClean="0"/>
            <a:t>new vocabulary and useful idioms I used</a:t>
          </a:r>
          <a:endParaRPr lang="en-US" sz="1400" kern="1200" dirty="0"/>
        </a:p>
      </dsp:txBody>
      <dsp:txXfrm>
        <a:off x="1517740" y="2345949"/>
        <a:ext cx="1908720" cy="1908720"/>
      </dsp:txXfrm>
    </dsp:sp>
    <dsp:sp modelId="{AB95431E-BEF5-45B7-830F-9B3D5E61B19B}">
      <dsp:nvSpPr>
        <dsp:cNvPr id="0" name=""/>
        <dsp:cNvSpPr/>
      </dsp:nvSpPr>
      <dsp:spPr>
        <a:xfrm rot="18000000">
          <a:off x="2930423" y="1799696"/>
          <a:ext cx="444186" cy="644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18000000">
        <a:off x="2930423" y="1799696"/>
        <a:ext cx="444186" cy="644193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153015-4F10-4FA5-954F-99FFC7BD3B8E}">
      <dsp:nvSpPr>
        <dsp:cNvPr id="0" name=""/>
        <dsp:cNvSpPr/>
      </dsp:nvSpPr>
      <dsp:spPr>
        <a:xfrm>
          <a:off x="3057458" y="114405"/>
          <a:ext cx="1828803" cy="18847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50673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40" b="1" kern="1200" dirty="0" smtClean="0">
              <a:solidFill>
                <a:schemeClr val="tx1"/>
              </a:solidFill>
            </a:rPr>
            <a:t>Prepare: </a:t>
          </a:r>
          <a:r>
            <a:rPr lang="en-US" sz="1140" b="1" kern="1200" dirty="0" smtClean="0"/>
            <a:t>Read an article; Identify vocabulary</a:t>
          </a:r>
          <a:endParaRPr lang="en-US" sz="1140" b="1" kern="1200" baseline="0" dirty="0" smtClean="0"/>
        </a:p>
        <a:p>
          <a:pPr lvl="0" algn="ctr" defTabSz="50673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40" b="1" kern="1200" dirty="0" smtClean="0">
              <a:solidFill>
                <a:schemeClr val="bg1"/>
              </a:solidFill>
            </a:rPr>
            <a:t>Read other articles and watch news for more topic information</a:t>
          </a:r>
          <a:endParaRPr lang="en-US" sz="1140" b="1" kern="1200" baseline="0" dirty="0" smtClean="0"/>
        </a:p>
      </dsp:txBody>
      <dsp:txXfrm>
        <a:off x="3057458" y="114405"/>
        <a:ext cx="1828803" cy="1884769"/>
      </dsp:txXfrm>
    </dsp:sp>
    <dsp:sp modelId="{7E7D092D-7D66-4519-9E3B-6BAA29333979}">
      <dsp:nvSpPr>
        <dsp:cNvPr id="0" name=""/>
        <dsp:cNvSpPr/>
      </dsp:nvSpPr>
      <dsp:spPr>
        <a:xfrm rot="2878059">
          <a:off x="4645034" y="1816650"/>
          <a:ext cx="450837" cy="4739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2878059">
        <a:off x="4645034" y="1816650"/>
        <a:ext cx="450837" cy="473990"/>
      </dsp:txXfrm>
    </dsp:sp>
    <dsp:sp modelId="{1DC273DE-8B93-4360-B4DF-70CD45E14E6C}">
      <dsp:nvSpPr>
        <dsp:cNvPr id="0" name=""/>
        <dsp:cNvSpPr/>
      </dsp:nvSpPr>
      <dsp:spPr>
        <a:xfrm>
          <a:off x="4826731" y="2135246"/>
          <a:ext cx="1991785" cy="19493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kern="1200" dirty="0" smtClean="0">
              <a:solidFill>
                <a:schemeClr val="tx1"/>
              </a:solidFill>
            </a:rPr>
            <a:t>Use: </a:t>
          </a:r>
          <a:r>
            <a:rPr lang="en-US" sz="1150" b="1" kern="1200" dirty="0" smtClean="0"/>
            <a:t>Write  a summary and opinion about the article</a:t>
          </a:r>
        </a:p>
        <a:p>
          <a:pPr lvl="0" algn="ctr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kern="1200" dirty="0" smtClean="0"/>
            <a:t>Use</a:t>
          </a:r>
          <a:r>
            <a:rPr lang="en-US" sz="1150" b="1" kern="1200" baseline="0" dirty="0" smtClean="0"/>
            <a:t> new vocab.</a:t>
          </a:r>
        </a:p>
        <a:p>
          <a:pPr lvl="0" algn="ctr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kern="1200" dirty="0" smtClean="0"/>
            <a:t>Paragraph and use conjunctions to connect ideas and communicate clearly</a:t>
          </a:r>
          <a:endParaRPr lang="en-US" sz="1150" b="1" kern="1200" dirty="0"/>
        </a:p>
      </dsp:txBody>
      <dsp:txXfrm>
        <a:off x="4826731" y="2135246"/>
        <a:ext cx="1991785" cy="1949386"/>
      </dsp:txXfrm>
    </dsp:sp>
    <dsp:sp modelId="{561AD8B6-8129-444C-8892-F0E5F786499A}">
      <dsp:nvSpPr>
        <dsp:cNvPr id="0" name=""/>
        <dsp:cNvSpPr/>
      </dsp:nvSpPr>
      <dsp:spPr>
        <a:xfrm rot="10735729">
          <a:off x="4185463" y="2899316"/>
          <a:ext cx="453342" cy="4739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10735729">
        <a:off x="4185463" y="2899316"/>
        <a:ext cx="453342" cy="473990"/>
      </dsp:txXfrm>
    </dsp:sp>
    <dsp:sp modelId="{DAE9F862-652D-4825-A086-96F4F6201530}">
      <dsp:nvSpPr>
        <dsp:cNvPr id="0" name=""/>
        <dsp:cNvSpPr/>
      </dsp:nvSpPr>
      <dsp:spPr>
        <a:xfrm>
          <a:off x="2034595" y="2172303"/>
          <a:ext cx="1937266" cy="19807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kern="1200" dirty="0" smtClean="0">
              <a:solidFill>
                <a:schemeClr val="tx1"/>
              </a:solidFill>
            </a:rPr>
            <a:t>Review:  </a:t>
          </a:r>
          <a:r>
            <a:rPr lang="en-US" sz="1150" b="1" kern="1200" dirty="0" smtClean="0"/>
            <a:t>Rewrite after checking in the writing centre; </a:t>
          </a:r>
        </a:p>
        <a:p>
          <a:pPr lvl="0" algn="ctr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kern="1200" dirty="0" smtClean="0"/>
            <a:t>List the </a:t>
          </a:r>
          <a:r>
            <a:rPr lang="en-US" sz="1150" b="1" kern="1200" baseline="0" dirty="0" smtClean="0"/>
            <a:t>new vocabulary and useful idioms I used</a:t>
          </a:r>
          <a:endParaRPr lang="en-US" sz="1150" kern="1200" dirty="0"/>
        </a:p>
      </dsp:txBody>
      <dsp:txXfrm>
        <a:off x="2034595" y="2172303"/>
        <a:ext cx="1937266" cy="1980704"/>
      </dsp:txXfrm>
    </dsp:sp>
    <dsp:sp modelId="{AB95431E-BEF5-45B7-830F-9B3D5E61B19B}">
      <dsp:nvSpPr>
        <dsp:cNvPr id="0" name=""/>
        <dsp:cNvSpPr/>
      </dsp:nvSpPr>
      <dsp:spPr>
        <a:xfrm rot="18200473">
          <a:off x="2490782" y="1500127"/>
          <a:ext cx="620743" cy="4739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18200473">
        <a:off x="2490782" y="1500127"/>
        <a:ext cx="620743" cy="473990"/>
      </dsp:txXfrm>
    </dsp:sp>
    <dsp:sp modelId="{76F80F65-03CD-4F63-8B8D-75D3CBF9CB8F}">
      <dsp:nvSpPr>
        <dsp:cNvPr id="0" name=""/>
        <dsp:cNvSpPr/>
      </dsp:nvSpPr>
      <dsp:spPr>
        <a:xfrm>
          <a:off x="300894" y="107077"/>
          <a:ext cx="1747052" cy="16915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Prepare: </a:t>
          </a:r>
          <a:r>
            <a:rPr lang="en-US" sz="1200" b="1" kern="1200" dirty="0" smtClean="0"/>
            <a:t>Use AWL generator to identify AW</a:t>
          </a:r>
          <a:endParaRPr lang="en-US" sz="1200" b="1" kern="1200" baseline="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Make a </a:t>
          </a:r>
          <a:r>
            <a:rPr lang="en-US" sz="1200" b="1" kern="1200" dirty="0" err="1" smtClean="0">
              <a:solidFill>
                <a:schemeClr val="bg1"/>
              </a:solidFill>
            </a:rPr>
            <a:t>phrasebank</a:t>
          </a:r>
          <a:endParaRPr lang="en-US" sz="1200" b="1" kern="1200" dirty="0" smtClean="0">
            <a:solidFill>
              <a:schemeClr val="bg1"/>
            </a:solidFill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smtClean="0">
              <a:solidFill>
                <a:schemeClr val="bg1"/>
              </a:solidFill>
            </a:rPr>
            <a:t>Use AWL books</a:t>
          </a:r>
          <a:endParaRPr lang="en-US" sz="1200" b="1" kern="1200" baseline="0" dirty="0" smtClean="0"/>
        </a:p>
      </dsp:txBody>
      <dsp:txXfrm>
        <a:off x="300894" y="107077"/>
        <a:ext cx="1747052" cy="1691563"/>
      </dsp:txXfrm>
    </dsp:sp>
    <dsp:sp modelId="{2C81B4DD-9DC9-49DC-8E34-33F985A2F520}">
      <dsp:nvSpPr>
        <dsp:cNvPr id="0" name=""/>
        <dsp:cNvSpPr/>
      </dsp:nvSpPr>
      <dsp:spPr>
        <a:xfrm rot="127661">
          <a:off x="2269484" y="766505"/>
          <a:ext cx="536066" cy="4739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127661">
        <a:off x="2269484" y="766505"/>
        <a:ext cx="536066" cy="47399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153015-4F10-4FA5-954F-99FFC7BD3B8E}">
      <dsp:nvSpPr>
        <dsp:cNvPr id="0" name=""/>
        <dsp:cNvSpPr/>
      </dsp:nvSpPr>
      <dsp:spPr>
        <a:xfrm>
          <a:off x="2895602" y="111896"/>
          <a:ext cx="2073730" cy="2043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Prepare: </a:t>
          </a:r>
          <a:r>
            <a:rPr lang="en-US" sz="1200" b="1" kern="1200" dirty="0" smtClean="0"/>
            <a:t>Read an article; Identify vocabulary</a:t>
          </a:r>
          <a:endParaRPr lang="en-US" sz="1200" b="1" kern="1200" baseline="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Read other articles and watch news for more topic information</a:t>
          </a:r>
          <a:endParaRPr lang="en-US" sz="1200" b="1" kern="1200" baseline="0" dirty="0" smtClean="0"/>
        </a:p>
      </dsp:txBody>
      <dsp:txXfrm>
        <a:off x="2895602" y="111896"/>
        <a:ext cx="2073730" cy="2043045"/>
      </dsp:txXfrm>
    </dsp:sp>
    <dsp:sp modelId="{7E7D092D-7D66-4519-9E3B-6BAA29333979}">
      <dsp:nvSpPr>
        <dsp:cNvPr id="0" name=""/>
        <dsp:cNvSpPr/>
      </dsp:nvSpPr>
      <dsp:spPr>
        <a:xfrm rot="2793994">
          <a:off x="4712667" y="2032115"/>
          <a:ext cx="565013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 rot="2793994">
        <a:off x="4712667" y="2032115"/>
        <a:ext cx="565013" cy="447544"/>
      </dsp:txXfrm>
    </dsp:sp>
    <dsp:sp modelId="{1DC273DE-8B93-4360-B4DF-70CD45E14E6C}">
      <dsp:nvSpPr>
        <dsp:cNvPr id="0" name=""/>
        <dsp:cNvSpPr/>
      </dsp:nvSpPr>
      <dsp:spPr>
        <a:xfrm>
          <a:off x="5030803" y="2396397"/>
          <a:ext cx="2081726" cy="19930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Use: </a:t>
          </a:r>
          <a:r>
            <a:rPr lang="en-US" sz="1200" b="1" kern="1200" dirty="0" smtClean="0"/>
            <a:t>Write  a summary and opinion about the article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Use</a:t>
          </a:r>
          <a:r>
            <a:rPr lang="en-US" sz="1200" b="1" kern="1200" baseline="0" dirty="0" smtClean="0"/>
            <a:t> new vocab.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Paragraph and use conjunctions to connect ideas and communicate clearly</a:t>
          </a:r>
          <a:endParaRPr lang="en-US" sz="1200" b="1" kern="1200" dirty="0"/>
        </a:p>
      </dsp:txBody>
      <dsp:txXfrm>
        <a:off x="5030803" y="2396397"/>
        <a:ext cx="2081726" cy="1993039"/>
      </dsp:txXfrm>
    </dsp:sp>
    <dsp:sp modelId="{561AD8B6-8129-444C-8892-F0E5F786499A}">
      <dsp:nvSpPr>
        <dsp:cNvPr id="0" name=""/>
        <dsp:cNvSpPr/>
      </dsp:nvSpPr>
      <dsp:spPr>
        <a:xfrm rot="10784149">
          <a:off x="3849172" y="3177467"/>
          <a:ext cx="835033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 rot="10784149">
        <a:off x="3849172" y="3177467"/>
        <a:ext cx="835033" cy="447544"/>
      </dsp:txXfrm>
    </dsp:sp>
    <dsp:sp modelId="{DAE9F862-652D-4825-A086-96F4F6201530}">
      <dsp:nvSpPr>
        <dsp:cNvPr id="0" name=""/>
        <dsp:cNvSpPr/>
      </dsp:nvSpPr>
      <dsp:spPr>
        <a:xfrm>
          <a:off x="1626127" y="2474101"/>
          <a:ext cx="1829178" cy="1870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Review:  </a:t>
          </a:r>
          <a:r>
            <a:rPr lang="en-US" sz="1200" b="1" kern="1200" dirty="0" smtClean="0"/>
            <a:t>Rewrite after checking in the writing centre;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List the </a:t>
          </a:r>
          <a:r>
            <a:rPr lang="en-US" sz="1200" b="1" kern="1200" baseline="0" dirty="0" smtClean="0"/>
            <a:t>new vocabulary and useful idioms I used</a:t>
          </a:r>
          <a:endParaRPr lang="en-US" sz="1200" kern="1200" dirty="0"/>
        </a:p>
      </dsp:txBody>
      <dsp:txXfrm>
        <a:off x="1626127" y="2474101"/>
        <a:ext cx="1829178" cy="1870193"/>
      </dsp:txXfrm>
    </dsp:sp>
    <dsp:sp modelId="{AB95431E-BEF5-45B7-830F-9B3D5E61B19B}">
      <dsp:nvSpPr>
        <dsp:cNvPr id="0" name=""/>
        <dsp:cNvSpPr/>
      </dsp:nvSpPr>
      <dsp:spPr>
        <a:xfrm rot="10782107">
          <a:off x="4903741" y="782671"/>
          <a:ext cx="960719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 rot="10782107">
        <a:off x="4903741" y="782671"/>
        <a:ext cx="960719" cy="447544"/>
      </dsp:txXfrm>
    </dsp:sp>
    <dsp:sp modelId="{76F80F65-03CD-4F63-8B8D-75D3CBF9CB8F}">
      <dsp:nvSpPr>
        <dsp:cNvPr id="0" name=""/>
        <dsp:cNvSpPr/>
      </dsp:nvSpPr>
      <dsp:spPr>
        <a:xfrm>
          <a:off x="5969539" y="35701"/>
          <a:ext cx="1649577" cy="15971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Prepare: </a:t>
          </a:r>
          <a:r>
            <a:rPr lang="en-US" sz="1200" b="1" kern="1200" dirty="0" smtClean="0"/>
            <a:t>Search for synonyms &amp; keep notes</a:t>
          </a:r>
          <a:endParaRPr lang="en-US" sz="1200" b="1" kern="1200" baseline="0" dirty="0" smtClean="0"/>
        </a:p>
      </dsp:txBody>
      <dsp:txXfrm>
        <a:off x="5969539" y="35701"/>
        <a:ext cx="1649577" cy="1597184"/>
      </dsp:txXfrm>
    </dsp:sp>
    <dsp:sp modelId="{2C81B4DD-9DC9-49DC-8E34-33F985A2F520}">
      <dsp:nvSpPr>
        <dsp:cNvPr id="0" name=""/>
        <dsp:cNvSpPr/>
      </dsp:nvSpPr>
      <dsp:spPr>
        <a:xfrm rot="18489900">
          <a:off x="2854384" y="1981655"/>
          <a:ext cx="759684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 rot="18489900">
        <a:off x="2854384" y="1981655"/>
        <a:ext cx="759684" cy="447544"/>
      </dsp:txXfrm>
    </dsp:sp>
    <dsp:sp modelId="{B420059B-9433-4781-919C-D5AF82C0AF30}">
      <dsp:nvSpPr>
        <dsp:cNvPr id="0" name=""/>
        <dsp:cNvSpPr/>
      </dsp:nvSpPr>
      <dsp:spPr>
        <a:xfrm>
          <a:off x="322511" y="0"/>
          <a:ext cx="1649577" cy="15971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Prepare: </a:t>
          </a:r>
          <a:r>
            <a:rPr lang="en-US" sz="1200" b="1" kern="1200" dirty="0" smtClean="0"/>
            <a:t>Use AWL generator to identify AW</a:t>
          </a:r>
          <a:endParaRPr lang="en-US" sz="1200" b="1" kern="1200" baseline="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Make a </a:t>
          </a:r>
          <a:r>
            <a:rPr lang="en-US" sz="1200" b="1" kern="1200" dirty="0" err="1" smtClean="0">
              <a:solidFill>
                <a:schemeClr val="bg1"/>
              </a:solidFill>
            </a:rPr>
            <a:t>phrasebank</a:t>
          </a:r>
          <a:endParaRPr lang="en-US" sz="1200" b="1" kern="1200" dirty="0" smtClean="0">
            <a:solidFill>
              <a:schemeClr val="bg1"/>
            </a:solidFill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smtClean="0">
              <a:solidFill>
                <a:schemeClr val="bg1"/>
              </a:solidFill>
            </a:rPr>
            <a:t>Use AWL books</a:t>
          </a:r>
          <a:endParaRPr lang="en-US" sz="1200" b="1" kern="1200" baseline="0" dirty="0" smtClean="0"/>
        </a:p>
      </dsp:txBody>
      <dsp:txXfrm>
        <a:off x="322511" y="0"/>
        <a:ext cx="1649577" cy="1597184"/>
      </dsp:txXfrm>
    </dsp:sp>
    <dsp:sp modelId="{7A6F2796-A3F6-41A1-8157-87C48CCE743A}">
      <dsp:nvSpPr>
        <dsp:cNvPr id="0" name=""/>
        <dsp:cNvSpPr/>
      </dsp:nvSpPr>
      <dsp:spPr>
        <a:xfrm rot="411305">
          <a:off x="2170250" y="727876"/>
          <a:ext cx="500416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 rot="411305">
        <a:off x="2170250" y="727876"/>
        <a:ext cx="500416" cy="447544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153015-4F10-4FA5-954F-99FFC7BD3B8E}">
      <dsp:nvSpPr>
        <dsp:cNvPr id="0" name=""/>
        <dsp:cNvSpPr/>
      </dsp:nvSpPr>
      <dsp:spPr>
        <a:xfrm>
          <a:off x="2908561" y="108376"/>
          <a:ext cx="1921339" cy="1890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Prepare: </a:t>
          </a:r>
          <a:r>
            <a:rPr lang="en-US" sz="1200" b="1" kern="1200" dirty="0" smtClean="0"/>
            <a:t>Read an article; Identify vocabulary</a:t>
          </a:r>
          <a:endParaRPr lang="en-US" sz="1200" b="1" kern="1200" baseline="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Read other articles and watch news for more topic information</a:t>
          </a:r>
          <a:endParaRPr lang="en-US" sz="1200" b="1" kern="1200" baseline="0" dirty="0" smtClean="0"/>
        </a:p>
      </dsp:txBody>
      <dsp:txXfrm>
        <a:off x="2908561" y="108376"/>
        <a:ext cx="1921339" cy="1890641"/>
      </dsp:txXfrm>
    </dsp:sp>
    <dsp:sp modelId="{7E7D092D-7D66-4519-9E3B-6BAA29333979}">
      <dsp:nvSpPr>
        <dsp:cNvPr id="0" name=""/>
        <dsp:cNvSpPr/>
      </dsp:nvSpPr>
      <dsp:spPr>
        <a:xfrm rot="2748703">
          <a:off x="4603839" y="1848992"/>
          <a:ext cx="511973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2748703">
        <a:off x="4603839" y="1848992"/>
        <a:ext cx="511973" cy="447544"/>
      </dsp:txXfrm>
    </dsp:sp>
    <dsp:sp modelId="{1DC273DE-8B93-4360-B4DF-70CD45E14E6C}">
      <dsp:nvSpPr>
        <dsp:cNvPr id="0" name=""/>
        <dsp:cNvSpPr/>
      </dsp:nvSpPr>
      <dsp:spPr>
        <a:xfrm>
          <a:off x="4841094" y="2119330"/>
          <a:ext cx="2334672" cy="22701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Use: </a:t>
          </a:r>
          <a:r>
            <a:rPr lang="en-US" sz="1200" b="1" kern="1200" dirty="0" smtClean="0"/>
            <a:t>Write  a summary and opinion about the article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Use</a:t>
          </a:r>
          <a:r>
            <a:rPr lang="en-US" sz="1200" b="1" kern="1200" baseline="0" dirty="0" smtClean="0"/>
            <a:t> new vocab.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Paragraph and use conjunctions to connect ideas and communicate clearly</a:t>
          </a:r>
          <a:endParaRPr lang="en-US" sz="1200" b="1" kern="1200" dirty="0"/>
        </a:p>
      </dsp:txBody>
      <dsp:txXfrm>
        <a:off x="4841094" y="2119330"/>
        <a:ext cx="2334672" cy="2270106"/>
      </dsp:txXfrm>
    </dsp:sp>
    <dsp:sp modelId="{561AD8B6-8129-444C-8892-F0E5F786499A}">
      <dsp:nvSpPr>
        <dsp:cNvPr id="0" name=""/>
        <dsp:cNvSpPr/>
      </dsp:nvSpPr>
      <dsp:spPr>
        <a:xfrm rot="10726901">
          <a:off x="3830738" y="3069328"/>
          <a:ext cx="714286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726901">
        <a:off x="3830738" y="3069328"/>
        <a:ext cx="714286" cy="447544"/>
      </dsp:txXfrm>
    </dsp:sp>
    <dsp:sp modelId="{DAE9F862-652D-4825-A086-96F4F6201530}">
      <dsp:nvSpPr>
        <dsp:cNvPr id="0" name=""/>
        <dsp:cNvSpPr/>
      </dsp:nvSpPr>
      <dsp:spPr>
        <a:xfrm>
          <a:off x="1460765" y="2311135"/>
          <a:ext cx="2033431" cy="2036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Review:  </a:t>
          </a:r>
          <a:r>
            <a:rPr lang="en-US" sz="1200" b="1" kern="1200" dirty="0" smtClean="0"/>
            <a:t>Rewrite after checking in the writing centre;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List the </a:t>
          </a:r>
          <a:r>
            <a:rPr lang="en-US" sz="1200" b="1" kern="1200" baseline="0" dirty="0" smtClean="0"/>
            <a:t>new vocabulary and useful idioms I used</a:t>
          </a:r>
          <a:endParaRPr lang="en-US" sz="1200" kern="1200" dirty="0"/>
        </a:p>
      </dsp:txBody>
      <dsp:txXfrm>
        <a:off x="1460765" y="2311135"/>
        <a:ext cx="2033431" cy="2036680"/>
      </dsp:txXfrm>
    </dsp:sp>
    <dsp:sp modelId="{AB95431E-BEF5-45B7-830F-9B3D5E61B19B}">
      <dsp:nvSpPr>
        <dsp:cNvPr id="0" name=""/>
        <dsp:cNvSpPr/>
      </dsp:nvSpPr>
      <dsp:spPr>
        <a:xfrm rot="10808263">
          <a:off x="4875066" y="699256"/>
          <a:ext cx="925075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8263">
        <a:off x="4875066" y="699256"/>
        <a:ext cx="925075" cy="447544"/>
      </dsp:txXfrm>
    </dsp:sp>
    <dsp:sp modelId="{76F80F65-03CD-4F63-8B8D-75D3CBF9CB8F}">
      <dsp:nvSpPr>
        <dsp:cNvPr id="0" name=""/>
        <dsp:cNvSpPr/>
      </dsp:nvSpPr>
      <dsp:spPr>
        <a:xfrm>
          <a:off x="5906302" y="0"/>
          <a:ext cx="1649577" cy="15971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Prepare: </a:t>
          </a:r>
          <a:r>
            <a:rPr lang="en-US" sz="1500" b="1" kern="1200" dirty="0" smtClean="0"/>
            <a:t>Search for synonyms &amp; keep notes</a:t>
          </a:r>
          <a:endParaRPr lang="en-US" sz="1500" b="1" kern="1200" baseline="0" dirty="0" smtClean="0"/>
        </a:p>
      </dsp:txBody>
      <dsp:txXfrm>
        <a:off x="5906302" y="0"/>
        <a:ext cx="1649577" cy="1597184"/>
      </dsp:txXfrm>
    </dsp:sp>
    <dsp:sp modelId="{2C81B4DD-9DC9-49DC-8E34-33F985A2F520}">
      <dsp:nvSpPr>
        <dsp:cNvPr id="0" name=""/>
        <dsp:cNvSpPr/>
      </dsp:nvSpPr>
      <dsp:spPr>
        <a:xfrm rot="18468166">
          <a:off x="2791180" y="1963426"/>
          <a:ext cx="759662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8468166">
        <a:off x="2791180" y="1963426"/>
        <a:ext cx="759662" cy="447544"/>
      </dsp:txXfrm>
    </dsp:sp>
    <dsp:sp modelId="{B420059B-9433-4781-919C-D5AF82C0AF30}">
      <dsp:nvSpPr>
        <dsp:cNvPr id="0" name=""/>
        <dsp:cNvSpPr/>
      </dsp:nvSpPr>
      <dsp:spPr>
        <a:xfrm>
          <a:off x="259275" y="0"/>
          <a:ext cx="1649577" cy="15971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Prepare: </a:t>
          </a:r>
          <a:r>
            <a:rPr lang="en-US" sz="1200" b="1" kern="1200" dirty="0" smtClean="0"/>
            <a:t>Use AWL generator to identify AW</a:t>
          </a:r>
          <a:endParaRPr lang="en-US" sz="1200" b="1" kern="1200" baseline="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Make a </a:t>
          </a:r>
          <a:r>
            <a:rPr lang="en-US" sz="1200" b="1" kern="1200" dirty="0" err="1" smtClean="0">
              <a:solidFill>
                <a:schemeClr val="bg1"/>
              </a:solidFill>
            </a:rPr>
            <a:t>phrasebank</a:t>
          </a:r>
          <a:endParaRPr lang="en-US" sz="1200" b="1" kern="1200" dirty="0" smtClean="0">
            <a:solidFill>
              <a:schemeClr val="bg1"/>
            </a:solidFill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smtClean="0">
              <a:solidFill>
                <a:schemeClr val="bg1"/>
              </a:solidFill>
            </a:rPr>
            <a:t>Use AWL books</a:t>
          </a:r>
          <a:endParaRPr lang="en-US" sz="1200" b="1" kern="1200" baseline="0" dirty="0" smtClean="0"/>
        </a:p>
      </dsp:txBody>
      <dsp:txXfrm>
        <a:off x="259275" y="0"/>
        <a:ext cx="1649577" cy="1597184"/>
      </dsp:txXfrm>
    </dsp:sp>
    <dsp:sp modelId="{7A6F2796-A3F6-41A1-8157-87C48CCE743A}">
      <dsp:nvSpPr>
        <dsp:cNvPr id="0" name=""/>
        <dsp:cNvSpPr/>
      </dsp:nvSpPr>
      <dsp:spPr>
        <a:xfrm rot="314001">
          <a:off x="2125721" y="694786"/>
          <a:ext cx="536215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314001">
        <a:off x="2125721" y="694786"/>
        <a:ext cx="536215" cy="447544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153015-4F10-4FA5-954F-99FFC7BD3B8E}">
      <dsp:nvSpPr>
        <dsp:cNvPr id="0" name=""/>
        <dsp:cNvSpPr/>
      </dsp:nvSpPr>
      <dsp:spPr>
        <a:xfrm>
          <a:off x="3089049" y="147993"/>
          <a:ext cx="1895124" cy="1908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Prepare: </a:t>
          </a:r>
          <a:r>
            <a:rPr lang="en-US" sz="1200" b="1" kern="1200" dirty="0" smtClean="0"/>
            <a:t>Read an article; Identify vocabulary</a:t>
          </a:r>
          <a:endParaRPr lang="en-US" sz="1200" b="1" kern="1200" baseline="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Read other articles and watch news for more topic information</a:t>
          </a:r>
          <a:endParaRPr lang="en-US" sz="1200" b="1" kern="1200" baseline="0" dirty="0" smtClean="0"/>
        </a:p>
      </dsp:txBody>
      <dsp:txXfrm>
        <a:off x="3089049" y="147993"/>
        <a:ext cx="1895124" cy="1908726"/>
      </dsp:txXfrm>
    </dsp:sp>
    <dsp:sp modelId="{7E7D092D-7D66-4519-9E3B-6BAA29333979}">
      <dsp:nvSpPr>
        <dsp:cNvPr id="0" name=""/>
        <dsp:cNvSpPr/>
      </dsp:nvSpPr>
      <dsp:spPr>
        <a:xfrm rot="3699022">
          <a:off x="4477770" y="1907171"/>
          <a:ext cx="172410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3699022">
        <a:off x="4477770" y="1907171"/>
        <a:ext cx="172410" cy="345151"/>
      </dsp:txXfrm>
    </dsp:sp>
    <dsp:sp modelId="{1DC273DE-8B93-4360-B4DF-70CD45E14E6C}">
      <dsp:nvSpPr>
        <dsp:cNvPr id="0" name=""/>
        <dsp:cNvSpPr/>
      </dsp:nvSpPr>
      <dsp:spPr>
        <a:xfrm>
          <a:off x="4033205" y="2090837"/>
          <a:ext cx="2313745" cy="22985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Use: </a:t>
          </a:r>
          <a:r>
            <a:rPr lang="en-US" sz="1200" b="1" kern="1200" dirty="0" smtClean="0"/>
            <a:t>Write  a summary and opinion about the article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Use</a:t>
          </a:r>
          <a:r>
            <a:rPr lang="en-US" sz="1200" b="1" kern="1200" baseline="0" dirty="0" smtClean="0"/>
            <a:t> new vocab.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Paragraph and use conjunctions to connect ideas and communicate clearly</a:t>
          </a:r>
          <a:endParaRPr lang="en-US" sz="1200" b="1" kern="1200" dirty="0"/>
        </a:p>
      </dsp:txBody>
      <dsp:txXfrm>
        <a:off x="4033205" y="2090837"/>
        <a:ext cx="2313745" cy="2298599"/>
      </dsp:txXfrm>
    </dsp:sp>
    <dsp:sp modelId="{561AD8B6-8129-444C-8892-F0E5F786499A}">
      <dsp:nvSpPr>
        <dsp:cNvPr id="0" name=""/>
        <dsp:cNvSpPr/>
      </dsp:nvSpPr>
      <dsp:spPr>
        <a:xfrm rot="10625004">
          <a:off x="3661002" y="3138731"/>
          <a:ext cx="264317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625004">
        <a:off x="3661002" y="3138731"/>
        <a:ext cx="264317" cy="345151"/>
      </dsp:txXfrm>
    </dsp:sp>
    <dsp:sp modelId="{DAE9F862-652D-4825-A086-96F4F6201530}">
      <dsp:nvSpPr>
        <dsp:cNvPr id="0" name=""/>
        <dsp:cNvSpPr/>
      </dsp:nvSpPr>
      <dsp:spPr>
        <a:xfrm>
          <a:off x="1594804" y="2438405"/>
          <a:ext cx="1943210" cy="1870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Review:  </a:t>
          </a:r>
          <a:r>
            <a:rPr lang="en-US" sz="1200" b="1" kern="1200" dirty="0" smtClean="0"/>
            <a:t>Rewrite after checking in the writing centre;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List the </a:t>
          </a:r>
          <a:r>
            <a:rPr lang="en-US" sz="1200" b="1" kern="1200" baseline="0" dirty="0" smtClean="0"/>
            <a:t>new vocabulary and useful idioms I used</a:t>
          </a:r>
          <a:endParaRPr lang="en-US" sz="1200" kern="1200" dirty="0"/>
        </a:p>
      </dsp:txBody>
      <dsp:txXfrm>
        <a:off x="1594804" y="2438405"/>
        <a:ext cx="1943210" cy="1870805"/>
      </dsp:txXfrm>
    </dsp:sp>
    <dsp:sp modelId="{AB95431E-BEF5-45B7-830F-9B3D5E61B19B}">
      <dsp:nvSpPr>
        <dsp:cNvPr id="0" name=""/>
        <dsp:cNvSpPr/>
      </dsp:nvSpPr>
      <dsp:spPr>
        <a:xfrm rot="11528432">
          <a:off x="4899408" y="1115507"/>
          <a:ext cx="1224518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1528432">
        <a:off x="4899408" y="1115507"/>
        <a:ext cx="1224518" cy="345151"/>
      </dsp:txXfrm>
    </dsp:sp>
    <dsp:sp modelId="{49AD7563-6211-4EDB-903F-BDC8654E6442}">
      <dsp:nvSpPr>
        <dsp:cNvPr id="0" name=""/>
        <dsp:cNvSpPr/>
      </dsp:nvSpPr>
      <dsp:spPr>
        <a:xfrm>
          <a:off x="6649990" y="3200399"/>
          <a:ext cx="1579609" cy="1147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Use: </a:t>
          </a:r>
          <a:r>
            <a:rPr lang="en-US" sz="1200" b="1" kern="1200" dirty="0" smtClean="0"/>
            <a:t>summarize and contrast 2 opposing article</a:t>
          </a:r>
          <a:endParaRPr lang="en-US" sz="1200" b="1" kern="1200" baseline="0" dirty="0" smtClean="0"/>
        </a:p>
      </dsp:txBody>
      <dsp:txXfrm>
        <a:off x="6649990" y="3200399"/>
        <a:ext cx="1579609" cy="1147868"/>
      </dsp:txXfrm>
    </dsp:sp>
    <dsp:sp modelId="{C726AA39-0A93-48DA-9E1F-2F8BB50B8539}">
      <dsp:nvSpPr>
        <dsp:cNvPr id="0" name=""/>
        <dsp:cNvSpPr/>
      </dsp:nvSpPr>
      <dsp:spPr>
        <a:xfrm rot="11609046">
          <a:off x="6101808" y="3351670"/>
          <a:ext cx="724970" cy="333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11609046">
        <a:off x="6101808" y="3351670"/>
        <a:ext cx="724970" cy="333012"/>
      </dsp:txXfrm>
    </dsp:sp>
    <dsp:sp modelId="{76F80F65-03CD-4F63-8B8D-75D3CBF9CB8F}">
      <dsp:nvSpPr>
        <dsp:cNvPr id="0" name=""/>
        <dsp:cNvSpPr/>
      </dsp:nvSpPr>
      <dsp:spPr>
        <a:xfrm>
          <a:off x="6090604" y="762002"/>
          <a:ext cx="1427190" cy="1328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Prepare: </a:t>
          </a:r>
          <a:r>
            <a:rPr lang="en-US" sz="1200" b="1" kern="1200" dirty="0" smtClean="0"/>
            <a:t>Search for synonyms &amp; keep notes</a:t>
          </a:r>
          <a:endParaRPr lang="en-US" sz="1200" b="1" kern="1200" baseline="0" dirty="0" smtClean="0"/>
        </a:p>
      </dsp:txBody>
      <dsp:txXfrm>
        <a:off x="6090604" y="762002"/>
        <a:ext cx="1427190" cy="1328052"/>
      </dsp:txXfrm>
    </dsp:sp>
    <dsp:sp modelId="{2C81B4DD-9DC9-49DC-8E34-33F985A2F520}">
      <dsp:nvSpPr>
        <dsp:cNvPr id="0" name=""/>
        <dsp:cNvSpPr/>
      </dsp:nvSpPr>
      <dsp:spPr>
        <a:xfrm rot="18165019">
          <a:off x="2632836" y="1925731"/>
          <a:ext cx="781289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8165019">
        <a:off x="2632836" y="1925731"/>
        <a:ext cx="781289" cy="345151"/>
      </dsp:txXfrm>
    </dsp:sp>
    <dsp:sp modelId="{B420059B-9433-4781-919C-D5AF82C0AF30}">
      <dsp:nvSpPr>
        <dsp:cNvPr id="0" name=""/>
        <dsp:cNvSpPr/>
      </dsp:nvSpPr>
      <dsp:spPr>
        <a:xfrm>
          <a:off x="147009" y="0"/>
          <a:ext cx="1852499" cy="18955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Prepare: </a:t>
          </a:r>
          <a:r>
            <a:rPr lang="en-US" sz="1200" b="1" kern="1200" dirty="0" smtClean="0"/>
            <a:t>Use AWL generator to identify AW</a:t>
          </a:r>
          <a:endParaRPr lang="en-US" sz="1200" b="1" kern="1200" baseline="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Make a </a:t>
          </a:r>
          <a:r>
            <a:rPr lang="en-US" sz="1200" b="1" kern="1200" dirty="0" err="1" smtClean="0">
              <a:solidFill>
                <a:schemeClr val="bg1"/>
              </a:solidFill>
            </a:rPr>
            <a:t>phrasebank</a:t>
          </a:r>
          <a:endParaRPr lang="en-US" sz="1200" b="1" kern="1200" dirty="0" smtClean="0">
            <a:solidFill>
              <a:schemeClr val="bg1"/>
            </a:solidFill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smtClean="0">
              <a:solidFill>
                <a:schemeClr val="bg1"/>
              </a:solidFill>
            </a:rPr>
            <a:t>Use AWL books</a:t>
          </a:r>
          <a:endParaRPr lang="en-US" sz="1200" b="1" kern="1200" baseline="0" dirty="0" smtClean="0"/>
        </a:p>
      </dsp:txBody>
      <dsp:txXfrm>
        <a:off x="147009" y="0"/>
        <a:ext cx="1852499" cy="1895523"/>
      </dsp:txXfrm>
    </dsp:sp>
    <dsp:sp modelId="{7A6F2796-A3F6-41A1-8157-87C48CCE743A}">
      <dsp:nvSpPr>
        <dsp:cNvPr id="0" name=""/>
        <dsp:cNvSpPr/>
      </dsp:nvSpPr>
      <dsp:spPr>
        <a:xfrm rot="21575268">
          <a:off x="2252780" y="614662"/>
          <a:ext cx="855090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21575268">
        <a:off x="2252780" y="614662"/>
        <a:ext cx="855090" cy="345151"/>
      </dsp:txXfrm>
    </dsp:sp>
    <dsp:sp modelId="{B109B148-01BA-4AC9-95EE-16826E3F4521}">
      <dsp:nvSpPr>
        <dsp:cNvPr id="0" name=""/>
        <dsp:cNvSpPr/>
      </dsp:nvSpPr>
      <dsp:spPr>
        <a:xfrm>
          <a:off x="5855972" y="0"/>
          <a:ext cx="1427211" cy="843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Prepare: </a:t>
          </a:r>
          <a:r>
            <a:rPr lang="en-US" sz="1200" b="1" kern="1200" dirty="0" smtClean="0"/>
            <a:t>Read an opposing article</a:t>
          </a:r>
          <a:endParaRPr lang="en-US" sz="1200" b="1" kern="1200" baseline="0" dirty="0" smtClean="0"/>
        </a:p>
      </dsp:txBody>
      <dsp:txXfrm>
        <a:off x="5855972" y="0"/>
        <a:ext cx="1427211" cy="843080"/>
      </dsp:txXfrm>
    </dsp:sp>
    <dsp:sp modelId="{00D9EF11-E5B3-4209-904C-85BC9639A0F3}">
      <dsp:nvSpPr>
        <dsp:cNvPr id="0" name=""/>
        <dsp:cNvSpPr/>
      </dsp:nvSpPr>
      <dsp:spPr>
        <a:xfrm rot="10139251">
          <a:off x="4818915" y="397631"/>
          <a:ext cx="1005225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139251">
        <a:off x="4818915" y="397631"/>
        <a:ext cx="1005225" cy="345151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153015-4F10-4FA5-954F-99FFC7BD3B8E}">
      <dsp:nvSpPr>
        <dsp:cNvPr id="0" name=""/>
        <dsp:cNvSpPr/>
      </dsp:nvSpPr>
      <dsp:spPr>
        <a:xfrm>
          <a:off x="3089049" y="147993"/>
          <a:ext cx="1895124" cy="1908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Prepare: </a:t>
          </a:r>
          <a:r>
            <a:rPr lang="en-US" sz="1200" b="1" kern="1200" dirty="0" smtClean="0"/>
            <a:t>Read an article; Identify vocabulary</a:t>
          </a:r>
          <a:endParaRPr lang="en-US" sz="1200" b="1" kern="1200" baseline="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u="sng" kern="1200" dirty="0" smtClean="0">
              <a:solidFill>
                <a:schemeClr val="bg1"/>
              </a:solidFill>
            </a:rPr>
            <a:t>Read other articles and watch news for more topic information</a:t>
          </a:r>
          <a:endParaRPr lang="en-US" sz="1200" b="1" u="sng" kern="1200" baseline="0" dirty="0" smtClean="0"/>
        </a:p>
      </dsp:txBody>
      <dsp:txXfrm>
        <a:off x="3089049" y="147993"/>
        <a:ext cx="1895124" cy="1908726"/>
      </dsp:txXfrm>
    </dsp:sp>
    <dsp:sp modelId="{7E7D092D-7D66-4519-9E3B-6BAA29333979}">
      <dsp:nvSpPr>
        <dsp:cNvPr id="0" name=""/>
        <dsp:cNvSpPr/>
      </dsp:nvSpPr>
      <dsp:spPr>
        <a:xfrm rot="3699022">
          <a:off x="4477770" y="1907171"/>
          <a:ext cx="172410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3699022">
        <a:off x="4477770" y="1907171"/>
        <a:ext cx="172410" cy="345151"/>
      </dsp:txXfrm>
    </dsp:sp>
    <dsp:sp modelId="{1DC273DE-8B93-4360-B4DF-70CD45E14E6C}">
      <dsp:nvSpPr>
        <dsp:cNvPr id="0" name=""/>
        <dsp:cNvSpPr/>
      </dsp:nvSpPr>
      <dsp:spPr>
        <a:xfrm>
          <a:off x="4033205" y="2090837"/>
          <a:ext cx="2313745" cy="22985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Use: </a:t>
          </a:r>
          <a:r>
            <a:rPr lang="en-US" sz="1200" b="1" kern="1200" dirty="0" smtClean="0"/>
            <a:t>Write  a summary and opinion about the article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Use</a:t>
          </a:r>
          <a:r>
            <a:rPr lang="en-US" sz="1200" b="1" kern="1200" baseline="0" dirty="0" smtClean="0"/>
            <a:t> new vocab.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Paragraph and use conjunctions to connect ideas and communicate clearly</a:t>
          </a:r>
          <a:endParaRPr lang="en-US" sz="1200" b="1" kern="1200" dirty="0"/>
        </a:p>
      </dsp:txBody>
      <dsp:txXfrm>
        <a:off x="4033205" y="2090837"/>
        <a:ext cx="2313745" cy="2298599"/>
      </dsp:txXfrm>
    </dsp:sp>
    <dsp:sp modelId="{561AD8B6-8129-444C-8892-F0E5F786499A}">
      <dsp:nvSpPr>
        <dsp:cNvPr id="0" name=""/>
        <dsp:cNvSpPr/>
      </dsp:nvSpPr>
      <dsp:spPr>
        <a:xfrm rot="10625004">
          <a:off x="3661002" y="3138731"/>
          <a:ext cx="264317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625004">
        <a:off x="3661002" y="3138731"/>
        <a:ext cx="264317" cy="345151"/>
      </dsp:txXfrm>
    </dsp:sp>
    <dsp:sp modelId="{DAE9F862-652D-4825-A086-96F4F6201530}">
      <dsp:nvSpPr>
        <dsp:cNvPr id="0" name=""/>
        <dsp:cNvSpPr/>
      </dsp:nvSpPr>
      <dsp:spPr>
        <a:xfrm>
          <a:off x="1594804" y="2438405"/>
          <a:ext cx="1943210" cy="1870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Review:  </a:t>
          </a:r>
          <a:r>
            <a:rPr lang="en-US" sz="1200" b="1" kern="1200" dirty="0" smtClean="0"/>
            <a:t>Rewrite after checking in the writing centre;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List the </a:t>
          </a:r>
          <a:r>
            <a:rPr lang="en-US" sz="1200" b="1" kern="1200" baseline="0" dirty="0" smtClean="0"/>
            <a:t>new vocabulary and useful idioms I used</a:t>
          </a:r>
          <a:endParaRPr lang="en-US" sz="1200" kern="1200" dirty="0"/>
        </a:p>
      </dsp:txBody>
      <dsp:txXfrm>
        <a:off x="1594804" y="2438405"/>
        <a:ext cx="1943210" cy="1870805"/>
      </dsp:txXfrm>
    </dsp:sp>
    <dsp:sp modelId="{AB95431E-BEF5-45B7-830F-9B3D5E61B19B}">
      <dsp:nvSpPr>
        <dsp:cNvPr id="0" name=""/>
        <dsp:cNvSpPr/>
      </dsp:nvSpPr>
      <dsp:spPr>
        <a:xfrm rot="11528432">
          <a:off x="4899408" y="1115507"/>
          <a:ext cx="1224518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1528432">
        <a:off x="4899408" y="1115507"/>
        <a:ext cx="1224518" cy="345151"/>
      </dsp:txXfrm>
    </dsp:sp>
    <dsp:sp modelId="{49AD7563-6211-4EDB-903F-BDC8654E6442}">
      <dsp:nvSpPr>
        <dsp:cNvPr id="0" name=""/>
        <dsp:cNvSpPr/>
      </dsp:nvSpPr>
      <dsp:spPr>
        <a:xfrm>
          <a:off x="6649990" y="3200399"/>
          <a:ext cx="1579609" cy="1147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Use: </a:t>
          </a:r>
          <a:r>
            <a:rPr lang="en-US" sz="1200" b="1" kern="1200" dirty="0" smtClean="0"/>
            <a:t>summarize and contrast 2 opposing article</a:t>
          </a:r>
          <a:endParaRPr lang="en-US" sz="1200" b="1" kern="1200" baseline="0" dirty="0" smtClean="0"/>
        </a:p>
      </dsp:txBody>
      <dsp:txXfrm>
        <a:off x="6649990" y="3200399"/>
        <a:ext cx="1579609" cy="1147868"/>
      </dsp:txXfrm>
    </dsp:sp>
    <dsp:sp modelId="{C726AA39-0A93-48DA-9E1F-2F8BB50B8539}">
      <dsp:nvSpPr>
        <dsp:cNvPr id="0" name=""/>
        <dsp:cNvSpPr/>
      </dsp:nvSpPr>
      <dsp:spPr>
        <a:xfrm rot="11609046">
          <a:off x="6101808" y="3351670"/>
          <a:ext cx="724970" cy="333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11609046">
        <a:off x="6101808" y="3351670"/>
        <a:ext cx="724970" cy="333012"/>
      </dsp:txXfrm>
    </dsp:sp>
    <dsp:sp modelId="{76F80F65-03CD-4F63-8B8D-75D3CBF9CB8F}">
      <dsp:nvSpPr>
        <dsp:cNvPr id="0" name=""/>
        <dsp:cNvSpPr/>
      </dsp:nvSpPr>
      <dsp:spPr>
        <a:xfrm>
          <a:off x="6090604" y="762002"/>
          <a:ext cx="1427190" cy="1328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Prepare: </a:t>
          </a:r>
          <a:r>
            <a:rPr lang="en-US" sz="1200" b="1" kern="1200" dirty="0" smtClean="0"/>
            <a:t>Search for synonyms &amp; keep notes</a:t>
          </a:r>
          <a:endParaRPr lang="en-US" sz="1200" b="1" kern="1200" baseline="0" dirty="0" smtClean="0"/>
        </a:p>
      </dsp:txBody>
      <dsp:txXfrm>
        <a:off x="6090604" y="762002"/>
        <a:ext cx="1427190" cy="1328052"/>
      </dsp:txXfrm>
    </dsp:sp>
    <dsp:sp modelId="{2C81B4DD-9DC9-49DC-8E34-33F985A2F520}">
      <dsp:nvSpPr>
        <dsp:cNvPr id="0" name=""/>
        <dsp:cNvSpPr/>
      </dsp:nvSpPr>
      <dsp:spPr>
        <a:xfrm rot="18165019">
          <a:off x="2632836" y="1925731"/>
          <a:ext cx="781289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8165019">
        <a:off x="2632836" y="1925731"/>
        <a:ext cx="781289" cy="345151"/>
      </dsp:txXfrm>
    </dsp:sp>
    <dsp:sp modelId="{B420059B-9433-4781-919C-D5AF82C0AF30}">
      <dsp:nvSpPr>
        <dsp:cNvPr id="0" name=""/>
        <dsp:cNvSpPr/>
      </dsp:nvSpPr>
      <dsp:spPr>
        <a:xfrm>
          <a:off x="147009" y="0"/>
          <a:ext cx="1852499" cy="18955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Prepare: </a:t>
          </a:r>
          <a:r>
            <a:rPr lang="en-US" sz="1200" b="1" kern="1200" dirty="0" smtClean="0"/>
            <a:t>Use AWL generator to identify AW</a:t>
          </a:r>
          <a:endParaRPr lang="en-US" sz="1200" b="1" kern="1200" baseline="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Make a </a:t>
          </a:r>
          <a:r>
            <a:rPr lang="en-US" sz="1200" b="1" kern="1200" dirty="0" err="1" smtClean="0">
              <a:solidFill>
                <a:schemeClr val="bg1"/>
              </a:solidFill>
            </a:rPr>
            <a:t>phrasebank</a:t>
          </a:r>
          <a:endParaRPr lang="en-US" sz="1200" b="1" kern="1200" dirty="0" smtClean="0">
            <a:solidFill>
              <a:schemeClr val="bg1"/>
            </a:solidFill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smtClean="0">
              <a:solidFill>
                <a:schemeClr val="bg1"/>
              </a:solidFill>
            </a:rPr>
            <a:t>Use AWL books</a:t>
          </a:r>
          <a:endParaRPr lang="en-US" sz="1200" b="1" kern="1200" baseline="0" dirty="0" smtClean="0"/>
        </a:p>
      </dsp:txBody>
      <dsp:txXfrm>
        <a:off x="147009" y="0"/>
        <a:ext cx="1852499" cy="1895523"/>
      </dsp:txXfrm>
    </dsp:sp>
    <dsp:sp modelId="{7A6F2796-A3F6-41A1-8157-87C48CCE743A}">
      <dsp:nvSpPr>
        <dsp:cNvPr id="0" name=""/>
        <dsp:cNvSpPr/>
      </dsp:nvSpPr>
      <dsp:spPr>
        <a:xfrm rot="21575268">
          <a:off x="2252780" y="614662"/>
          <a:ext cx="855090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21575268">
        <a:off x="2252780" y="614662"/>
        <a:ext cx="855090" cy="345151"/>
      </dsp:txXfrm>
    </dsp:sp>
    <dsp:sp modelId="{B109B148-01BA-4AC9-95EE-16826E3F4521}">
      <dsp:nvSpPr>
        <dsp:cNvPr id="0" name=""/>
        <dsp:cNvSpPr/>
      </dsp:nvSpPr>
      <dsp:spPr>
        <a:xfrm>
          <a:off x="5855972" y="0"/>
          <a:ext cx="1427211" cy="843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Prepare: </a:t>
          </a:r>
          <a:r>
            <a:rPr lang="en-US" sz="1200" b="1" kern="1200" dirty="0" smtClean="0"/>
            <a:t>Read an opposing article</a:t>
          </a:r>
          <a:endParaRPr lang="en-US" sz="1200" b="1" kern="1200" baseline="0" dirty="0" smtClean="0"/>
        </a:p>
      </dsp:txBody>
      <dsp:txXfrm>
        <a:off x="5855972" y="0"/>
        <a:ext cx="1427211" cy="843080"/>
      </dsp:txXfrm>
    </dsp:sp>
    <dsp:sp modelId="{00D9EF11-E5B3-4209-904C-85BC9639A0F3}">
      <dsp:nvSpPr>
        <dsp:cNvPr id="0" name=""/>
        <dsp:cNvSpPr/>
      </dsp:nvSpPr>
      <dsp:spPr>
        <a:xfrm rot="10139251">
          <a:off x="4818915" y="397631"/>
          <a:ext cx="1005225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139251">
        <a:off x="4818915" y="397631"/>
        <a:ext cx="1005225" cy="345151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153015-4F10-4FA5-954F-99FFC7BD3B8E}">
      <dsp:nvSpPr>
        <dsp:cNvPr id="0" name=""/>
        <dsp:cNvSpPr/>
      </dsp:nvSpPr>
      <dsp:spPr>
        <a:xfrm>
          <a:off x="3089049" y="147993"/>
          <a:ext cx="1895124" cy="1908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Prepare: </a:t>
          </a:r>
          <a:r>
            <a:rPr lang="en-US" sz="1200" b="1" kern="1200" dirty="0" smtClean="0"/>
            <a:t>Read an article; Identify vocabulary</a:t>
          </a:r>
          <a:endParaRPr lang="en-US" sz="1200" b="1" kern="1200" baseline="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Read other articles and watch news for more topic information</a:t>
          </a:r>
          <a:endParaRPr lang="en-US" sz="1200" b="1" kern="1200" baseline="0" dirty="0" smtClean="0"/>
        </a:p>
      </dsp:txBody>
      <dsp:txXfrm>
        <a:off x="3089049" y="147993"/>
        <a:ext cx="1895124" cy="1908726"/>
      </dsp:txXfrm>
    </dsp:sp>
    <dsp:sp modelId="{7E7D092D-7D66-4519-9E3B-6BAA29333979}">
      <dsp:nvSpPr>
        <dsp:cNvPr id="0" name=""/>
        <dsp:cNvSpPr/>
      </dsp:nvSpPr>
      <dsp:spPr>
        <a:xfrm rot="3699022">
          <a:off x="4477770" y="1907171"/>
          <a:ext cx="172410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3699022">
        <a:off x="4477770" y="1907171"/>
        <a:ext cx="172410" cy="345151"/>
      </dsp:txXfrm>
    </dsp:sp>
    <dsp:sp modelId="{1DC273DE-8B93-4360-B4DF-70CD45E14E6C}">
      <dsp:nvSpPr>
        <dsp:cNvPr id="0" name=""/>
        <dsp:cNvSpPr/>
      </dsp:nvSpPr>
      <dsp:spPr>
        <a:xfrm>
          <a:off x="4033205" y="2090837"/>
          <a:ext cx="2313745" cy="22985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Use: </a:t>
          </a:r>
          <a:r>
            <a:rPr lang="en-US" sz="1200" b="1" kern="1200" dirty="0" smtClean="0"/>
            <a:t>Write  a summary and opinion about the article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Use</a:t>
          </a:r>
          <a:r>
            <a:rPr lang="en-US" sz="1200" b="1" kern="1200" baseline="0" dirty="0" smtClean="0"/>
            <a:t> new vocab.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Paragraph and use conjunctions to connect ideas and communicate clearly</a:t>
          </a:r>
          <a:endParaRPr lang="en-US" sz="1200" b="1" kern="1200" dirty="0"/>
        </a:p>
      </dsp:txBody>
      <dsp:txXfrm>
        <a:off x="4033205" y="2090837"/>
        <a:ext cx="2313745" cy="2298599"/>
      </dsp:txXfrm>
    </dsp:sp>
    <dsp:sp modelId="{561AD8B6-8129-444C-8892-F0E5F786499A}">
      <dsp:nvSpPr>
        <dsp:cNvPr id="0" name=""/>
        <dsp:cNvSpPr/>
      </dsp:nvSpPr>
      <dsp:spPr>
        <a:xfrm rot="10625004">
          <a:off x="3661002" y="3138731"/>
          <a:ext cx="264317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625004">
        <a:off x="3661002" y="3138731"/>
        <a:ext cx="264317" cy="345151"/>
      </dsp:txXfrm>
    </dsp:sp>
    <dsp:sp modelId="{DAE9F862-652D-4825-A086-96F4F6201530}">
      <dsp:nvSpPr>
        <dsp:cNvPr id="0" name=""/>
        <dsp:cNvSpPr/>
      </dsp:nvSpPr>
      <dsp:spPr>
        <a:xfrm>
          <a:off x="1594804" y="2438405"/>
          <a:ext cx="1943210" cy="1870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Review:  </a:t>
          </a:r>
          <a:r>
            <a:rPr lang="en-US" sz="1200" b="1" u="sng" kern="1200" dirty="0" smtClean="0"/>
            <a:t>Rewrite after checking in the writing centre</a:t>
          </a:r>
          <a:r>
            <a:rPr lang="en-US" sz="1200" b="1" kern="1200" dirty="0" smtClean="0"/>
            <a:t>;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List the </a:t>
          </a:r>
          <a:r>
            <a:rPr lang="en-US" sz="1200" b="1" kern="1200" baseline="0" dirty="0" smtClean="0"/>
            <a:t>new vocabulary and useful idioms I used</a:t>
          </a:r>
          <a:endParaRPr lang="en-US" sz="1200" kern="1200" dirty="0"/>
        </a:p>
      </dsp:txBody>
      <dsp:txXfrm>
        <a:off x="1594804" y="2438405"/>
        <a:ext cx="1943210" cy="1870805"/>
      </dsp:txXfrm>
    </dsp:sp>
    <dsp:sp modelId="{AB95431E-BEF5-45B7-830F-9B3D5E61B19B}">
      <dsp:nvSpPr>
        <dsp:cNvPr id="0" name=""/>
        <dsp:cNvSpPr/>
      </dsp:nvSpPr>
      <dsp:spPr>
        <a:xfrm rot="11528432">
          <a:off x="4899408" y="1115507"/>
          <a:ext cx="1224518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1528432">
        <a:off x="4899408" y="1115507"/>
        <a:ext cx="1224518" cy="345151"/>
      </dsp:txXfrm>
    </dsp:sp>
    <dsp:sp modelId="{49AD7563-6211-4EDB-903F-BDC8654E6442}">
      <dsp:nvSpPr>
        <dsp:cNvPr id="0" name=""/>
        <dsp:cNvSpPr/>
      </dsp:nvSpPr>
      <dsp:spPr>
        <a:xfrm>
          <a:off x="6649990" y="3200399"/>
          <a:ext cx="1579609" cy="1147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Use: </a:t>
          </a:r>
          <a:r>
            <a:rPr lang="en-US" sz="1200" b="1" kern="1200" dirty="0" smtClean="0"/>
            <a:t>summarize and contrast 2 opposing article</a:t>
          </a:r>
          <a:endParaRPr lang="en-US" sz="1200" b="1" kern="1200" baseline="0" dirty="0" smtClean="0"/>
        </a:p>
      </dsp:txBody>
      <dsp:txXfrm>
        <a:off x="6649990" y="3200399"/>
        <a:ext cx="1579609" cy="1147868"/>
      </dsp:txXfrm>
    </dsp:sp>
    <dsp:sp modelId="{C726AA39-0A93-48DA-9E1F-2F8BB50B8539}">
      <dsp:nvSpPr>
        <dsp:cNvPr id="0" name=""/>
        <dsp:cNvSpPr/>
      </dsp:nvSpPr>
      <dsp:spPr>
        <a:xfrm rot="11609046">
          <a:off x="6101808" y="3351670"/>
          <a:ext cx="724970" cy="333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11609046">
        <a:off x="6101808" y="3351670"/>
        <a:ext cx="724970" cy="333012"/>
      </dsp:txXfrm>
    </dsp:sp>
    <dsp:sp modelId="{76F80F65-03CD-4F63-8B8D-75D3CBF9CB8F}">
      <dsp:nvSpPr>
        <dsp:cNvPr id="0" name=""/>
        <dsp:cNvSpPr/>
      </dsp:nvSpPr>
      <dsp:spPr>
        <a:xfrm>
          <a:off x="6090604" y="762002"/>
          <a:ext cx="1427190" cy="1328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Prepare: </a:t>
          </a:r>
          <a:r>
            <a:rPr lang="en-US" sz="1200" b="1" kern="1200" dirty="0" smtClean="0"/>
            <a:t>Search for synonyms &amp; keep notes</a:t>
          </a:r>
          <a:endParaRPr lang="en-US" sz="1200" b="1" kern="1200" baseline="0" dirty="0" smtClean="0"/>
        </a:p>
      </dsp:txBody>
      <dsp:txXfrm>
        <a:off x="6090604" y="762002"/>
        <a:ext cx="1427190" cy="1328052"/>
      </dsp:txXfrm>
    </dsp:sp>
    <dsp:sp modelId="{2C81B4DD-9DC9-49DC-8E34-33F985A2F520}">
      <dsp:nvSpPr>
        <dsp:cNvPr id="0" name=""/>
        <dsp:cNvSpPr/>
      </dsp:nvSpPr>
      <dsp:spPr>
        <a:xfrm rot="18165019">
          <a:off x="2632836" y="1925731"/>
          <a:ext cx="781289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8165019">
        <a:off x="2632836" y="1925731"/>
        <a:ext cx="781289" cy="345151"/>
      </dsp:txXfrm>
    </dsp:sp>
    <dsp:sp modelId="{B420059B-9433-4781-919C-D5AF82C0AF30}">
      <dsp:nvSpPr>
        <dsp:cNvPr id="0" name=""/>
        <dsp:cNvSpPr/>
      </dsp:nvSpPr>
      <dsp:spPr>
        <a:xfrm>
          <a:off x="147009" y="0"/>
          <a:ext cx="1852499" cy="18955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Prepare: </a:t>
          </a:r>
          <a:r>
            <a:rPr lang="en-US" sz="1200" b="1" kern="1200" dirty="0" smtClean="0"/>
            <a:t>Use AWL generator to identify AW</a:t>
          </a:r>
          <a:endParaRPr lang="en-US" sz="1200" b="1" kern="1200" baseline="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Make a </a:t>
          </a:r>
          <a:r>
            <a:rPr lang="en-US" sz="1200" b="1" kern="1200" dirty="0" err="1" smtClean="0">
              <a:solidFill>
                <a:schemeClr val="bg1"/>
              </a:solidFill>
            </a:rPr>
            <a:t>phrasebank</a:t>
          </a:r>
          <a:endParaRPr lang="en-US" sz="1200" b="1" kern="1200" dirty="0" smtClean="0">
            <a:solidFill>
              <a:schemeClr val="bg1"/>
            </a:solidFill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smtClean="0">
              <a:solidFill>
                <a:schemeClr val="bg1"/>
              </a:solidFill>
            </a:rPr>
            <a:t>Use AWL books</a:t>
          </a:r>
          <a:endParaRPr lang="en-US" sz="1200" b="1" kern="1200" baseline="0" dirty="0" smtClean="0"/>
        </a:p>
      </dsp:txBody>
      <dsp:txXfrm>
        <a:off x="147009" y="0"/>
        <a:ext cx="1852499" cy="1895523"/>
      </dsp:txXfrm>
    </dsp:sp>
    <dsp:sp modelId="{7A6F2796-A3F6-41A1-8157-87C48CCE743A}">
      <dsp:nvSpPr>
        <dsp:cNvPr id="0" name=""/>
        <dsp:cNvSpPr/>
      </dsp:nvSpPr>
      <dsp:spPr>
        <a:xfrm rot="21575268">
          <a:off x="2252780" y="614662"/>
          <a:ext cx="855090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21575268">
        <a:off x="2252780" y="614662"/>
        <a:ext cx="855090" cy="345151"/>
      </dsp:txXfrm>
    </dsp:sp>
    <dsp:sp modelId="{B109B148-01BA-4AC9-95EE-16826E3F4521}">
      <dsp:nvSpPr>
        <dsp:cNvPr id="0" name=""/>
        <dsp:cNvSpPr/>
      </dsp:nvSpPr>
      <dsp:spPr>
        <a:xfrm>
          <a:off x="5855972" y="0"/>
          <a:ext cx="1427211" cy="843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Prepare: </a:t>
          </a:r>
          <a:r>
            <a:rPr lang="en-US" sz="1200" b="1" kern="1200" dirty="0" smtClean="0"/>
            <a:t>Read an opposing article</a:t>
          </a:r>
          <a:endParaRPr lang="en-US" sz="1200" b="1" kern="1200" baseline="0" dirty="0" smtClean="0"/>
        </a:p>
      </dsp:txBody>
      <dsp:txXfrm>
        <a:off x="5855972" y="0"/>
        <a:ext cx="1427211" cy="843080"/>
      </dsp:txXfrm>
    </dsp:sp>
    <dsp:sp modelId="{00D9EF11-E5B3-4209-904C-85BC9639A0F3}">
      <dsp:nvSpPr>
        <dsp:cNvPr id="0" name=""/>
        <dsp:cNvSpPr/>
      </dsp:nvSpPr>
      <dsp:spPr>
        <a:xfrm rot="10139251">
          <a:off x="4818915" y="397631"/>
          <a:ext cx="1005225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139251">
        <a:off x="4818915" y="397631"/>
        <a:ext cx="1005225" cy="345151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153015-4F10-4FA5-954F-99FFC7BD3B8E}">
      <dsp:nvSpPr>
        <dsp:cNvPr id="0" name=""/>
        <dsp:cNvSpPr/>
      </dsp:nvSpPr>
      <dsp:spPr>
        <a:xfrm>
          <a:off x="3002833" y="68639"/>
          <a:ext cx="1958693" cy="2053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Prepare: </a:t>
          </a:r>
          <a:r>
            <a:rPr lang="en-US" sz="1200" b="1" kern="1200" dirty="0" smtClean="0"/>
            <a:t>Read an article; Identify vocabulary</a:t>
          </a:r>
          <a:endParaRPr lang="en-US" sz="1200" b="1" kern="1200" baseline="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Read other articles and watch news for more topic information</a:t>
          </a:r>
          <a:endParaRPr lang="en-US" sz="1200" b="1" kern="1200" baseline="0" dirty="0" smtClean="0"/>
        </a:p>
      </dsp:txBody>
      <dsp:txXfrm>
        <a:off x="3002833" y="68639"/>
        <a:ext cx="1958693" cy="2053597"/>
      </dsp:txXfrm>
    </dsp:sp>
    <dsp:sp modelId="{7E7D092D-7D66-4519-9E3B-6BAA29333979}">
      <dsp:nvSpPr>
        <dsp:cNvPr id="0" name=""/>
        <dsp:cNvSpPr/>
      </dsp:nvSpPr>
      <dsp:spPr>
        <a:xfrm rot="11267215">
          <a:off x="5032435" y="972824"/>
          <a:ext cx="765653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1267215">
        <a:off x="5032435" y="972824"/>
        <a:ext cx="765653" cy="345151"/>
      </dsp:txXfrm>
    </dsp:sp>
    <dsp:sp modelId="{1DC273DE-8B93-4360-B4DF-70CD45E14E6C}">
      <dsp:nvSpPr>
        <dsp:cNvPr id="0" name=""/>
        <dsp:cNvSpPr/>
      </dsp:nvSpPr>
      <dsp:spPr>
        <a:xfrm>
          <a:off x="4545166" y="2108918"/>
          <a:ext cx="2350172" cy="2280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Use: </a:t>
          </a:r>
          <a:r>
            <a:rPr lang="en-US" sz="1200" b="1" kern="1200" dirty="0" smtClean="0"/>
            <a:t>Write  a summary and opinion about </a:t>
          </a:r>
          <a:r>
            <a:rPr lang="en-US" sz="1800" b="1" kern="1200" dirty="0" smtClean="0"/>
            <a:t>2  articles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Use</a:t>
          </a:r>
          <a:r>
            <a:rPr lang="en-US" sz="1200" b="1" kern="1200" baseline="0" dirty="0" smtClean="0"/>
            <a:t> new vocab.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Paragraph and use conjunctions to connect ideas and communicate clearly</a:t>
          </a:r>
          <a:endParaRPr lang="en-US" sz="1200" b="0" kern="1200" dirty="0"/>
        </a:p>
      </dsp:txBody>
      <dsp:txXfrm>
        <a:off x="4545166" y="2108918"/>
        <a:ext cx="2350172" cy="2280518"/>
      </dsp:txXfrm>
    </dsp:sp>
    <dsp:sp modelId="{561AD8B6-8129-444C-8892-F0E5F786499A}">
      <dsp:nvSpPr>
        <dsp:cNvPr id="0" name=""/>
        <dsp:cNvSpPr/>
      </dsp:nvSpPr>
      <dsp:spPr>
        <a:xfrm rot="10800000">
          <a:off x="3674790" y="3171518"/>
          <a:ext cx="836143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3674790" y="3171518"/>
        <a:ext cx="836143" cy="345151"/>
      </dsp:txXfrm>
    </dsp:sp>
    <dsp:sp modelId="{DAE9F862-652D-4825-A086-96F4F6201530}">
      <dsp:nvSpPr>
        <dsp:cNvPr id="0" name=""/>
        <dsp:cNvSpPr/>
      </dsp:nvSpPr>
      <dsp:spPr>
        <a:xfrm>
          <a:off x="1600197" y="2209800"/>
          <a:ext cx="2066176" cy="21258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Review</a:t>
          </a:r>
          <a:r>
            <a:rPr lang="en-US" sz="1200" b="1" u="sng" kern="1200" dirty="0" smtClean="0">
              <a:solidFill>
                <a:schemeClr val="tx1"/>
              </a:solidFill>
            </a:rPr>
            <a:t>:  </a:t>
          </a:r>
          <a:r>
            <a:rPr lang="en-US" sz="1200" b="1" u="sng" kern="1200" dirty="0" smtClean="0"/>
            <a:t>Rewrite after checking in the writing centre;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List the </a:t>
          </a:r>
          <a:r>
            <a:rPr lang="en-US" sz="1200" b="1" kern="1200" baseline="0" dirty="0" smtClean="0"/>
            <a:t>new vocabulary and useful idioms I used</a:t>
          </a:r>
          <a:endParaRPr lang="en-US" sz="1200" kern="1200" dirty="0"/>
        </a:p>
      </dsp:txBody>
      <dsp:txXfrm>
        <a:off x="1600197" y="2209800"/>
        <a:ext cx="2066176" cy="2125849"/>
      </dsp:txXfrm>
    </dsp:sp>
    <dsp:sp modelId="{AB95431E-BEF5-45B7-830F-9B3D5E61B19B}">
      <dsp:nvSpPr>
        <dsp:cNvPr id="0" name=""/>
        <dsp:cNvSpPr/>
      </dsp:nvSpPr>
      <dsp:spPr>
        <a:xfrm rot="12966754" flipH="1">
          <a:off x="1728889" y="2263065"/>
          <a:ext cx="556550" cy="3595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2966754" flipH="1">
        <a:off x="1728889" y="2263065"/>
        <a:ext cx="556550" cy="359558"/>
      </dsp:txXfrm>
    </dsp:sp>
    <dsp:sp modelId="{231D1500-0169-49BF-95A6-5980C8840D74}">
      <dsp:nvSpPr>
        <dsp:cNvPr id="0" name=""/>
        <dsp:cNvSpPr/>
      </dsp:nvSpPr>
      <dsp:spPr>
        <a:xfrm>
          <a:off x="381005" y="2057398"/>
          <a:ext cx="1602292" cy="10830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Review: </a:t>
          </a:r>
          <a:r>
            <a:rPr lang="en-US" sz="1300" b="1" kern="1200" dirty="0" smtClean="0"/>
            <a:t>Revise  vocabulary lists</a:t>
          </a:r>
          <a:endParaRPr lang="en-US" sz="1300" b="1" kern="1200" baseline="0" dirty="0" smtClean="0"/>
        </a:p>
      </dsp:txBody>
      <dsp:txXfrm>
        <a:off x="381005" y="2057398"/>
        <a:ext cx="1602292" cy="1083071"/>
      </dsp:txXfrm>
    </dsp:sp>
    <dsp:sp modelId="{49C7B3EB-A784-4A9B-9F6F-7B7461F1D601}">
      <dsp:nvSpPr>
        <dsp:cNvPr id="0" name=""/>
        <dsp:cNvSpPr/>
      </dsp:nvSpPr>
      <dsp:spPr>
        <a:xfrm rot="2626101">
          <a:off x="4407130" y="2096935"/>
          <a:ext cx="685456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2626101">
        <a:off x="4407130" y="2096935"/>
        <a:ext cx="685456" cy="345151"/>
      </dsp:txXfrm>
    </dsp:sp>
    <dsp:sp modelId="{76F80F65-03CD-4F63-8B8D-75D3CBF9CB8F}">
      <dsp:nvSpPr>
        <dsp:cNvPr id="0" name=""/>
        <dsp:cNvSpPr/>
      </dsp:nvSpPr>
      <dsp:spPr>
        <a:xfrm>
          <a:off x="5714995" y="685797"/>
          <a:ext cx="1596534" cy="1500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Prepare: </a:t>
          </a:r>
          <a:r>
            <a:rPr lang="en-US" sz="1200" b="1" kern="1200" dirty="0" smtClean="0"/>
            <a:t>Search for synonyms &amp; keep notes</a:t>
          </a:r>
          <a:endParaRPr lang="en-US" sz="1200" b="1" kern="1200" baseline="0" dirty="0" smtClean="0"/>
        </a:p>
      </dsp:txBody>
      <dsp:txXfrm>
        <a:off x="5714995" y="685797"/>
        <a:ext cx="1596534" cy="1500597"/>
      </dsp:txXfrm>
    </dsp:sp>
    <dsp:sp modelId="{2C81B4DD-9DC9-49DC-8E34-33F985A2F520}">
      <dsp:nvSpPr>
        <dsp:cNvPr id="0" name=""/>
        <dsp:cNvSpPr/>
      </dsp:nvSpPr>
      <dsp:spPr>
        <a:xfrm rot="18202262">
          <a:off x="3132597" y="1929369"/>
          <a:ext cx="614129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8202262">
        <a:off x="3132597" y="1929369"/>
        <a:ext cx="614129" cy="345151"/>
      </dsp:txXfrm>
    </dsp:sp>
    <dsp:sp modelId="{B420059B-9433-4781-919C-D5AF82C0AF30}">
      <dsp:nvSpPr>
        <dsp:cNvPr id="0" name=""/>
        <dsp:cNvSpPr/>
      </dsp:nvSpPr>
      <dsp:spPr>
        <a:xfrm>
          <a:off x="76208" y="0"/>
          <a:ext cx="1757738" cy="18231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Prepare: </a:t>
          </a:r>
          <a:r>
            <a:rPr lang="en-US" sz="1200" b="1" kern="1200" dirty="0" smtClean="0"/>
            <a:t>Use AWL generator to identify AW</a:t>
          </a:r>
          <a:endParaRPr lang="en-US" sz="1200" b="1" kern="1200" baseline="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Make a </a:t>
          </a:r>
          <a:r>
            <a:rPr lang="en-US" sz="1200" b="1" kern="1200" dirty="0" err="1" smtClean="0">
              <a:solidFill>
                <a:schemeClr val="bg1"/>
              </a:solidFill>
            </a:rPr>
            <a:t>phrasebank</a:t>
          </a:r>
          <a:endParaRPr lang="en-US" sz="1200" b="1" kern="1200" dirty="0" smtClean="0">
            <a:solidFill>
              <a:schemeClr val="bg1"/>
            </a:solidFill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smtClean="0">
              <a:solidFill>
                <a:schemeClr val="bg1"/>
              </a:solidFill>
            </a:rPr>
            <a:t>Use AWL books</a:t>
          </a:r>
          <a:endParaRPr lang="en-US" sz="1200" b="1" kern="1200" baseline="0" dirty="0" smtClean="0"/>
        </a:p>
      </dsp:txBody>
      <dsp:txXfrm>
        <a:off x="76208" y="0"/>
        <a:ext cx="1757738" cy="1823107"/>
      </dsp:txXfrm>
    </dsp:sp>
    <dsp:sp modelId="{7A6F2796-A3F6-41A1-8157-87C48CCE743A}">
      <dsp:nvSpPr>
        <dsp:cNvPr id="0" name=""/>
        <dsp:cNvSpPr/>
      </dsp:nvSpPr>
      <dsp:spPr>
        <a:xfrm rot="1209">
          <a:off x="1828867" y="609795"/>
          <a:ext cx="1109124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209">
        <a:off x="1828867" y="609795"/>
        <a:ext cx="1109124" cy="345151"/>
      </dsp:txXfrm>
    </dsp:sp>
    <dsp:sp modelId="{B109B148-01BA-4AC9-95EE-16826E3F4521}">
      <dsp:nvSpPr>
        <dsp:cNvPr id="0" name=""/>
        <dsp:cNvSpPr/>
      </dsp:nvSpPr>
      <dsp:spPr>
        <a:xfrm>
          <a:off x="5801540" y="0"/>
          <a:ext cx="1427211" cy="843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Prepare: </a:t>
          </a:r>
          <a:r>
            <a:rPr lang="en-US" sz="1200" b="1" kern="1200" dirty="0" smtClean="0"/>
            <a:t>Read an opposing article</a:t>
          </a:r>
          <a:endParaRPr lang="en-US" sz="1200" b="1" kern="1200" baseline="0" dirty="0" smtClean="0"/>
        </a:p>
      </dsp:txBody>
      <dsp:txXfrm>
        <a:off x="5801540" y="0"/>
        <a:ext cx="1427211" cy="843080"/>
      </dsp:txXfrm>
    </dsp:sp>
    <dsp:sp modelId="{00D9EF11-E5B3-4209-904C-85BC9639A0F3}">
      <dsp:nvSpPr>
        <dsp:cNvPr id="0" name=""/>
        <dsp:cNvSpPr/>
      </dsp:nvSpPr>
      <dsp:spPr>
        <a:xfrm rot="10279363">
          <a:off x="4835831" y="347985"/>
          <a:ext cx="863936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279363">
        <a:off x="4835831" y="347985"/>
        <a:ext cx="863936" cy="345151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153015-4F10-4FA5-954F-99FFC7BD3B8E}">
      <dsp:nvSpPr>
        <dsp:cNvPr id="0" name=""/>
        <dsp:cNvSpPr/>
      </dsp:nvSpPr>
      <dsp:spPr>
        <a:xfrm>
          <a:off x="3134285" y="-20497"/>
          <a:ext cx="1908720" cy="1908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Prepare: </a:t>
          </a:r>
          <a:r>
            <a:rPr lang="en-US" sz="1200" b="1" kern="1200" dirty="0" smtClean="0"/>
            <a:t>Read 2 opposing articles;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Analyze &amp; search for other topic knowledge;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Make notes of </a:t>
          </a:r>
          <a:r>
            <a:rPr lang="en-US" sz="1200" b="1" kern="1200" baseline="0" dirty="0" smtClean="0"/>
            <a:t>article </a:t>
          </a:r>
          <a:r>
            <a:rPr lang="en-US" sz="1200" b="1" kern="1200" dirty="0" smtClean="0"/>
            <a:t>vocabulary – add to list</a:t>
          </a:r>
          <a:endParaRPr lang="en-US" sz="1200" b="1" kern="1200" dirty="0"/>
        </a:p>
      </dsp:txBody>
      <dsp:txXfrm>
        <a:off x="3134285" y="-20497"/>
        <a:ext cx="1908720" cy="1908720"/>
      </dsp:txXfrm>
    </dsp:sp>
    <dsp:sp modelId="{7E7D092D-7D66-4519-9E3B-6BAA29333979}">
      <dsp:nvSpPr>
        <dsp:cNvPr id="0" name=""/>
        <dsp:cNvSpPr/>
      </dsp:nvSpPr>
      <dsp:spPr>
        <a:xfrm rot="3600000">
          <a:off x="4545344" y="1820608"/>
          <a:ext cx="482454" cy="644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3600000">
        <a:off x="4545344" y="1820608"/>
        <a:ext cx="482454" cy="644193"/>
      </dsp:txXfrm>
    </dsp:sp>
    <dsp:sp modelId="{1DC273DE-8B93-4360-B4DF-70CD45E14E6C}">
      <dsp:nvSpPr>
        <dsp:cNvPr id="0" name=""/>
        <dsp:cNvSpPr/>
      </dsp:nvSpPr>
      <dsp:spPr>
        <a:xfrm>
          <a:off x="4513710" y="2417459"/>
          <a:ext cx="2013337" cy="19924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Use: </a:t>
          </a:r>
          <a:r>
            <a:rPr lang="en-US" sz="1200" b="1" kern="1200" dirty="0" smtClean="0">
              <a:solidFill>
                <a:schemeClr val="bg1"/>
              </a:solidFill>
            </a:rPr>
            <a:t>Summarize &amp; write my opinion </a:t>
          </a:r>
          <a:r>
            <a:rPr lang="en-US" sz="1200" b="1" kern="1200" dirty="0" smtClean="0"/>
            <a:t>about the article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smtClean="0"/>
            <a:t>Find synonyms to avoid repetition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Rewrite after checking in the writing centre</a:t>
          </a:r>
          <a:endParaRPr lang="en-US" sz="1200" b="1" kern="1200" dirty="0"/>
        </a:p>
      </dsp:txBody>
      <dsp:txXfrm>
        <a:off x="4513710" y="2417459"/>
        <a:ext cx="2013337" cy="1992475"/>
      </dsp:txXfrm>
    </dsp:sp>
    <dsp:sp modelId="{561AD8B6-8129-444C-8892-F0E5F786499A}">
      <dsp:nvSpPr>
        <dsp:cNvPr id="0" name=""/>
        <dsp:cNvSpPr/>
      </dsp:nvSpPr>
      <dsp:spPr>
        <a:xfrm rot="10800000">
          <a:off x="3836882" y="3091600"/>
          <a:ext cx="478291" cy="644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10800000">
        <a:off x="3836882" y="3091600"/>
        <a:ext cx="478291" cy="644193"/>
      </dsp:txXfrm>
    </dsp:sp>
    <dsp:sp modelId="{DAE9F862-652D-4825-A086-96F4F6201530}">
      <dsp:nvSpPr>
        <dsp:cNvPr id="0" name=""/>
        <dsp:cNvSpPr/>
      </dsp:nvSpPr>
      <dsp:spPr>
        <a:xfrm>
          <a:off x="1702552" y="2459336"/>
          <a:ext cx="1908720" cy="1908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Review:  </a:t>
          </a:r>
          <a:r>
            <a:rPr lang="en-US" sz="1200" b="1" kern="1200" dirty="0" smtClean="0">
              <a:solidFill>
                <a:schemeClr val="bg1"/>
              </a:solidFill>
            </a:rPr>
            <a:t>Check vocab lists at WC;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dirty="0" smtClean="0"/>
            <a:t>Get WC feedback on writing;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Write</a:t>
          </a:r>
          <a:r>
            <a:rPr lang="en-US" sz="1200" b="1" kern="1200" baseline="0" dirty="0" smtClean="0"/>
            <a:t> down new vocabulary from WC visit</a:t>
          </a:r>
          <a:endParaRPr lang="en-US" sz="1200" kern="1200" dirty="0"/>
        </a:p>
      </dsp:txBody>
      <dsp:txXfrm>
        <a:off x="1702552" y="2459336"/>
        <a:ext cx="1908720" cy="1908720"/>
      </dsp:txXfrm>
    </dsp:sp>
    <dsp:sp modelId="{AB95431E-BEF5-45B7-830F-9B3D5E61B19B}">
      <dsp:nvSpPr>
        <dsp:cNvPr id="0" name=""/>
        <dsp:cNvSpPr/>
      </dsp:nvSpPr>
      <dsp:spPr>
        <a:xfrm rot="18000000">
          <a:off x="3112611" y="1864085"/>
          <a:ext cx="506015" cy="644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18000000">
        <a:off x="3112611" y="1864085"/>
        <a:ext cx="506015" cy="644193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153015-4F10-4FA5-954F-99FFC7BD3B8E}">
      <dsp:nvSpPr>
        <dsp:cNvPr id="0" name=""/>
        <dsp:cNvSpPr/>
      </dsp:nvSpPr>
      <dsp:spPr>
        <a:xfrm>
          <a:off x="3134285" y="-20497"/>
          <a:ext cx="1908720" cy="1908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Prepare: </a:t>
          </a:r>
          <a:r>
            <a:rPr lang="en-US" sz="1200" b="1" kern="1200" dirty="0" smtClean="0"/>
            <a:t>Read 2 opposing articles;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Analyze &amp; search for other topic knowledge;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Make notes of </a:t>
          </a:r>
          <a:r>
            <a:rPr lang="en-US" sz="1200" b="1" kern="1200" baseline="0" dirty="0" smtClean="0"/>
            <a:t>article </a:t>
          </a:r>
          <a:r>
            <a:rPr lang="en-US" sz="1200" b="1" kern="1200" dirty="0" smtClean="0"/>
            <a:t>vocabulary – add to list</a:t>
          </a:r>
          <a:endParaRPr lang="en-US" sz="1200" b="1" kern="1200" dirty="0"/>
        </a:p>
      </dsp:txBody>
      <dsp:txXfrm>
        <a:off x="3134285" y="-20497"/>
        <a:ext cx="1908720" cy="1908720"/>
      </dsp:txXfrm>
    </dsp:sp>
    <dsp:sp modelId="{7E7D092D-7D66-4519-9E3B-6BAA29333979}">
      <dsp:nvSpPr>
        <dsp:cNvPr id="0" name=""/>
        <dsp:cNvSpPr/>
      </dsp:nvSpPr>
      <dsp:spPr>
        <a:xfrm rot="3600000">
          <a:off x="4545344" y="1820608"/>
          <a:ext cx="482454" cy="644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3600000">
        <a:off x="4545344" y="1820608"/>
        <a:ext cx="482454" cy="644193"/>
      </dsp:txXfrm>
    </dsp:sp>
    <dsp:sp modelId="{1DC273DE-8B93-4360-B4DF-70CD45E14E6C}">
      <dsp:nvSpPr>
        <dsp:cNvPr id="0" name=""/>
        <dsp:cNvSpPr/>
      </dsp:nvSpPr>
      <dsp:spPr>
        <a:xfrm>
          <a:off x="4513710" y="2417459"/>
          <a:ext cx="2013337" cy="19924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Use: </a:t>
          </a:r>
          <a:r>
            <a:rPr lang="en-US" sz="1200" b="1" kern="1200" dirty="0" smtClean="0">
              <a:solidFill>
                <a:schemeClr val="bg1"/>
              </a:solidFill>
            </a:rPr>
            <a:t>Summarize &amp; write my opinion </a:t>
          </a:r>
          <a:r>
            <a:rPr lang="en-US" sz="1200" b="1" kern="1200" dirty="0" smtClean="0"/>
            <a:t>about the article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smtClean="0"/>
            <a:t>Find synonyms to avoid repetition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Rewrite after checking in the writing centre</a:t>
          </a:r>
          <a:endParaRPr lang="en-US" sz="1200" b="1" kern="1200" dirty="0"/>
        </a:p>
      </dsp:txBody>
      <dsp:txXfrm>
        <a:off x="4513710" y="2417459"/>
        <a:ext cx="2013337" cy="1992475"/>
      </dsp:txXfrm>
    </dsp:sp>
    <dsp:sp modelId="{561AD8B6-8129-444C-8892-F0E5F786499A}">
      <dsp:nvSpPr>
        <dsp:cNvPr id="0" name=""/>
        <dsp:cNvSpPr/>
      </dsp:nvSpPr>
      <dsp:spPr>
        <a:xfrm rot="10800000">
          <a:off x="3836882" y="3091600"/>
          <a:ext cx="478291" cy="644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10800000">
        <a:off x="3836882" y="3091600"/>
        <a:ext cx="478291" cy="644193"/>
      </dsp:txXfrm>
    </dsp:sp>
    <dsp:sp modelId="{DAE9F862-652D-4825-A086-96F4F6201530}">
      <dsp:nvSpPr>
        <dsp:cNvPr id="0" name=""/>
        <dsp:cNvSpPr/>
      </dsp:nvSpPr>
      <dsp:spPr>
        <a:xfrm>
          <a:off x="1702552" y="2459336"/>
          <a:ext cx="1908720" cy="1908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Review:  </a:t>
          </a:r>
          <a:r>
            <a:rPr lang="en-US" sz="1200" b="1" kern="1200" dirty="0" smtClean="0">
              <a:solidFill>
                <a:schemeClr val="bg1"/>
              </a:solidFill>
            </a:rPr>
            <a:t>Check vocab lists at WC;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dirty="0" smtClean="0"/>
            <a:t>Get WC feedback on writing;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Write</a:t>
          </a:r>
          <a:r>
            <a:rPr lang="en-US" sz="1200" b="1" kern="1200" baseline="0" dirty="0" smtClean="0"/>
            <a:t> down new vocabulary from WC visit</a:t>
          </a:r>
          <a:endParaRPr lang="en-US" sz="1200" kern="1200" dirty="0"/>
        </a:p>
      </dsp:txBody>
      <dsp:txXfrm>
        <a:off x="1702552" y="2459336"/>
        <a:ext cx="1908720" cy="1908720"/>
      </dsp:txXfrm>
    </dsp:sp>
    <dsp:sp modelId="{AB95431E-BEF5-45B7-830F-9B3D5E61B19B}">
      <dsp:nvSpPr>
        <dsp:cNvPr id="0" name=""/>
        <dsp:cNvSpPr/>
      </dsp:nvSpPr>
      <dsp:spPr>
        <a:xfrm rot="18000000">
          <a:off x="3112611" y="1864085"/>
          <a:ext cx="506015" cy="644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18000000">
        <a:off x="3112611" y="1864085"/>
        <a:ext cx="506015" cy="6441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153015-4F10-4FA5-954F-99FFC7BD3B8E}">
      <dsp:nvSpPr>
        <dsp:cNvPr id="0" name=""/>
        <dsp:cNvSpPr/>
      </dsp:nvSpPr>
      <dsp:spPr>
        <a:xfrm>
          <a:off x="3140169" y="-20819"/>
          <a:ext cx="1949260" cy="1895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300" b="1" kern="1200" dirty="0" smtClean="0">
              <a:solidFill>
                <a:schemeClr val="tx1"/>
              </a:solidFill>
            </a:rPr>
            <a:t>: </a:t>
          </a:r>
          <a:r>
            <a:rPr lang="en-US" sz="1300" b="1" kern="1200" dirty="0" smtClean="0"/>
            <a:t>Read an article; Pick out vocabulary from</a:t>
          </a:r>
          <a:r>
            <a:rPr lang="en-US" sz="1300" b="1" kern="1200" baseline="0" dirty="0" smtClean="0"/>
            <a:t> the article</a:t>
          </a:r>
          <a:endParaRPr lang="en-US" sz="1300" b="1" kern="1200" dirty="0"/>
        </a:p>
      </dsp:txBody>
      <dsp:txXfrm>
        <a:off x="3140169" y="-20819"/>
        <a:ext cx="1949260" cy="1895653"/>
      </dsp:txXfrm>
    </dsp:sp>
    <dsp:sp modelId="{7E7D092D-7D66-4519-9E3B-6BAA29333979}">
      <dsp:nvSpPr>
        <dsp:cNvPr id="0" name=""/>
        <dsp:cNvSpPr/>
      </dsp:nvSpPr>
      <dsp:spPr>
        <a:xfrm rot="1750424">
          <a:off x="5062327" y="1314474"/>
          <a:ext cx="342042" cy="4739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750424">
        <a:off x="5062327" y="1314474"/>
        <a:ext cx="342042" cy="473990"/>
      </dsp:txXfrm>
    </dsp:sp>
    <dsp:sp modelId="{1DC273DE-8B93-4360-B4DF-70CD45E14E6C}">
      <dsp:nvSpPr>
        <dsp:cNvPr id="0" name=""/>
        <dsp:cNvSpPr/>
      </dsp:nvSpPr>
      <dsp:spPr>
        <a:xfrm>
          <a:off x="5394173" y="1237544"/>
          <a:ext cx="1949260" cy="1895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Use: </a:t>
          </a:r>
          <a:r>
            <a:rPr lang="en-US" sz="1300" b="1" kern="1200" dirty="0" smtClean="0"/>
            <a:t>Write my opinion about the article and use</a:t>
          </a:r>
          <a:r>
            <a:rPr lang="en-US" sz="1300" b="1" kern="1200" baseline="0" dirty="0" smtClean="0"/>
            <a:t> vocabulary I pick out</a:t>
          </a:r>
          <a:endParaRPr lang="en-US" sz="1300" b="1" kern="1200" dirty="0"/>
        </a:p>
      </dsp:txBody>
      <dsp:txXfrm>
        <a:off x="5394173" y="1237544"/>
        <a:ext cx="1949260" cy="1895653"/>
      </dsp:txXfrm>
    </dsp:sp>
    <dsp:sp modelId="{561AD8B6-8129-444C-8892-F0E5F786499A}">
      <dsp:nvSpPr>
        <dsp:cNvPr id="0" name=""/>
        <dsp:cNvSpPr/>
      </dsp:nvSpPr>
      <dsp:spPr>
        <a:xfrm rot="9580853">
          <a:off x="4587449" y="2489324"/>
          <a:ext cx="640957" cy="4739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9580853">
        <a:off x="4587449" y="2489324"/>
        <a:ext cx="640957" cy="473990"/>
      </dsp:txXfrm>
    </dsp:sp>
    <dsp:sp modelId="{DAE9F862-652D-4825-A086-96F4F6201530}">
      <dsp:nvSpPr>
        <dsp:cNvPr id="0" name=""/>
        <dsp:cNvSpPr/>
      </dsp:nvSpPr>
      <dsp:spPr>
        <a:xfrm>
          <a:off x="2438399" y="2332040"/>
          <a:ext cx="1949260" cy="1895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Review:  </a:t>
          </a:r>
          <a:r>
            <a:rPr lang="en-US" sz="1300" b="1" kern="1200" dirty="0" smtClean="0"/>
            <a:t>Rewrite after checking in the writing centre; Write</a:t>
          </a:r>
          <a:r>
            <a:rPr lang="en-US" sz="1300" b="1" kern="1200" baseline="0" dirty="0" smtClean="0"/>
            <a:t> down new vocabulary I have to know</a:t>
          </a:r>
          <a:endParaRPr lang="en-US" sz="1300" b="1" kern="1200" dirty="0"/>
        </a:p>
      </dsp:txBody>
      <dsp:txXfrm>
        <a:off x="2438399" y="2332040"/>
        <a:ext cx="1949260" cy="1895653"/>
      </dsp:txXfrm>
    </dsp:sp>
    <dsp:sp modelId="{AB95431E-BEF5-45B7-830F-9B3D5E61B19B}">
      <dsp:nvSpPr>
        <dsp:cNvPr id="0" name=""/>
        <dsp:cNvSpPr/>
      </dsp:nvSpPr>
      <dsp:spPr>
        <a:xfrm rot="17753587">
          <a:off x="3034265" y="1731959"/>
          <a:ext cx="407405" cy="4739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7753587">
        <a:off x="3034265" y="1731959"/>
        <a:ext cx="407405" cy="473990"/>
      </dsp:txXfrm>
    </dsp:sp>
    <dsp:sp modelId="{B6521C77-AFCD-4655-B10A-02885BBB3222}">
      <dsp:nvSpPr>
        <dsp:cNvPr id="0" name=""/>
        <dsp:cNvSpPr/>
      </dsp:nvSpPr>
      <dsp:spPr>
        <a:xfrm>
          <a:off x="294854" y="0"/>
          <a:ext cx="1949260" cy="1895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300" b="1" kern="1200" dirty="0" smtClean="0">
              <a:solidFill>
                <a:schemeClr val="tx1"/>
              </a:solidFill>
            </a:rPr>
            <a:t>: </a:t>
          </a:r>
          <a:r>
            <a:rPr lang="en-US" sz="1300" b="1" kern="1200" dirty="0" smtClean="0">
              <a:solidFill>
                <a:schemeClr val="bg1"/>
              </a:solidFill>
            </a:rPr>
            <a:t>Research how to write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294854" y="0"/>
        <a:ext cx="1949260" cy="1895653"/>
      </dsp:txXfrm>
    </dsp:sp>
    <dsp:sp modelId="{5310D784-DFB7-4000-B91C-1B58AF0F4A32}">
      <dsp:nvSpPr>
        <dsp:cNvPr id="0" name=""/>
        <dsp:cNvSpPr/>
      </dsp:nvSpPr>
      <dsp:spPr>
        <a:xfrm rot="21574846">
          <a:off x="2441225" y="700519"/>
          <a:ext cx="474951" cy="4739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21574846">
        <a:off x="2441225" y="700519"/>
        <a:ext cx="474951" cy="47399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153015-4F10-4FA5-954F-99FFC7BD3B8E}">
      <dsp:nvSpPr>
        <dsp:cNvPr id="0" name=""/>
        <dsp:cNvSpPr/>
      </dsp:nvSpPr>
      <dsp:spPr>
        <a:xfrm>
          <a:off x="3134285" y="-20497"/>
          <a:ext cx="1908720" cy="1908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Prepare: </a:t>
          </a:r>
          <a:r>
            <a:rPr lang="en-US" sz="1200" b="1" kern="1200" dirty="0" smtClean="0"/>
            <a:t>Read 2 opposing articles;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Analyze &amp; search for other topic knowledge;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Make notes of </a:t>
          </a:r>
          <a:r>
            <a:rPr lang="en-US" sz="1200" b="1" kern="1200" baseline="0" dirty="0" smtClean="0"/>
            <a:t>article </a:t>
          </a:r>
          <a:r>
            <a:rPr lang="en-US" sz="1200" b="1" kern="1200" dirty="0" smtClean="0"/>
            <a:t>vocabulary – add to list</a:t>
          </a:r>
          <a:endParaRPr lang="en-US" sz="1200" b="1" kern="1200" dirty="0"/>
        </a:p>
      </dsp:txBody>
      <dsp:txXfrm>
        <a:off x="3134285" y="-20497"/>
        <a:ext cx="1908720" cy="1908720"/>
      </dsp:txXfrm>
    </dsp:sp>
    <dsp:sp modelId="{7E7D092D-7D66-4519-9E3B-6BAA29333979}">
      <dsp:nvSpPr>
        <dsp:cNvPr id="0" name=""/>
        <dsp:cNvSpPr/>
      </dsp:nvSpPr>
      <dsp:spPr>
        <a:xfrm rot="3600000">
          <a:off x="4545344" y="1820608"/>
          <a:ext cx="482454" cy="644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3600000">
        <a:off x="4545344" y="1820608"/>
        <a:ext cx="482454" cy="644193"/>
      </dsp:txXfrm>
    </dsp:sp>
    <dsp:sp modelId="{1DC273DE-8B93-4360-B4DF-70CD45E14E6C}">
      <dsp:nvSpPr>
        <dsp:cNvPr id="0" name=""/>
        <dsp:cNvSpPr/>
      </dsp:nvSpPr>
      <dsp:spPr>
        <a:xfrm>
          <a:off x="4513710" y="2417459"/>
          <a:ext cx="2013337" cy="19924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Use: </a:t>
          </a:r>
          <a:r>
            <a:rPr lang="en-US" sz="1200" b="1" kern="1200" dirty="0" smtClean="0">
              <a:solidFill>
                <a:schemeClr val="bg1"/>
              </a:solidFill>
            </a:rPr>
            <a:t>Summarize &amp; write my opinion </a:t>
          </a:r>
          <a:r>
            <a:rPr lang="en-US" sz="1200" b="1" kern="1200" dirty="0" smtClean="0"/>
            <a:t>about the article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smtClean="0"/>
            <a:t>Find synonyms to avoid repetition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Rewrite after checking in the writing centre</a:t>
          </a:r>
          <a:endParaRPr lang="en-US" sz="1200" b="1" kern="1200" dirty="0"/>
        </a:p>
      </dsp:txBody>
      <dsp:txXfrm>
        <a:off x="4513710" y="2417459"/>
        <a:ext cx="2013337" cy="1992475"/>
      </dsp:txXfrm>
    </dsp:sp>
    <dsp:sp modelId="{561AD8B6-8129-444C-8892-F0E5F786499A}">
      <dsp:nvSpPr>
        <dsp:cNvPr id="0" name=""/>
        <dsp:cNvSpPr/>
      </dsp:nvSpPr>
      <dsp:spPr>
        <a:xfrm rot="10800000">
          <a:off x="3836882" y="3091600"/>
          <a:ext cx="478291" cy="644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10800000">
        <a:off x="3836882" y="3091600"/>
        <a:ext cx="478291" cy="644193"/>
      </dsp:txXfrm>
    </dsp:sp>
    <dsp:sp modelId="{DAE9F862-652D-4825-A086-96F4F6201530}">
      <dsp:nvSpPr>
        <dsp:cNvPr id="0" name=""/>
        <dsp:cNvSpPr/>
      </dsp:nvSpPr>
      <dsp:spPr>
        <a:xfrm>
          <a:off x="1702552" y="2459336"/>
          <a:ext cx="1908720" cy="1908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Review:  </a:t>
          </a:r>
          <a:r>
            <a:rPr lang="en-US" sz="1200" b="1" kern="1200" dirty="0" smtClean="0">
              <a:solidFill>
                <a:schemeClr val="bg1"/>
              </a:solidFill>
            </a:rPr>
            <a:t>Check vocab lists at WC;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dirty="0" smtClean="0"/>
            <a:t>Get WC feedback on writing;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Write</a:t>
          </a:r>
          <a:r>
            <a:rPr lang="en-US" sz="1200" b="1" kern="1200" baseline="0" dirty="0" smtClean="0"/>
            <a:t> down new vocabulary from WC visit</a:t>
          </a:r>
          <a:endParaRPr lang="en-US" sz="1200" kern="1200" dirty="0"/>
        </a:p>
      </dsp:txBody>
      <dsp:txXfrm>
        <a:off x="1702552" y="2459336"/>
        <a:ext cx="1908720" cy="1908720"/>
      </dsp:txXfrm>
    </dsp:sp>
    <dsp:sp modelId="{AB95431E-BEF5-45B7-830F-9B3D5E61B19B}">
      <dsp:nvSpPr>
        <dsp:cNvPr id="0" name=""/>
        <dsp:cNvSpPr/>
      </dsp:nvSpPr>
      <dsp:spPr>
        <a:xfrm rot="18000000">
          <a:off x="3112611" y="1864085"/>
          <a:ext cx="506015" cy="644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18000000">
        <a:off x="3112611" y="1864085"/>
        <a:ext cx="506015" cy="644193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153015-4F10-4FA5-954F-99FFC7BD3B8E}">
      <dsp:nvSpPr>
        <dsp:cNvPr id="0" name=""/>
        <dsp:cNvSpPr/>
      </dsp:nvSpPr>
      <dsp:spPr>
        <a:xfrm>
          <a:off x="3134285" y="-20497"/>
          <a:ext cx="1908720" cy="1908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Prepare: </a:t>
          </a:r>
          <a:r>
            <a:rPr lang="en-US" sz="1200" b="1" kern="1200" dirty="0" smtClean="0"/>
            <a:t>Read 2 opposing articles;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Analyze &amp; search for other topic knowledge;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Make notes of </a:t>
          </a:r>
          <a:r>
            <a:rPr lang="en-US" sz="1200" b="1" kern="1200" baseline="0" dirty="0" smtClean="0"/>
            <a:t>article </a:t>
          </a:r>
          <a:r>
            <a:rPr lang="en-US" sz="1200" b="1" kern="1200" dirty="0" smtClean="0"/>
            <a:t>vocabulary – add to list</a:t>
          </a:r>
          <a:endParaRPr lang="en-US" sz="1200" b="1" kern="1200" dirty="0"/>
        </a:p>
      </dsp:txBody>
      <dsp:txXfrm>
        <a:off x="3134285" y="-20497"/>
        <a:ext cx="1908720" cy="1908720"/>
      </dsp:txXfrm>
    </dsp:sp>
    <dsp:sp modelId="{7E7D092D-7D66-4519-9E3B-6BAA29333979}">
      <dsp:nvSpPr>
        <dsp:cNvPr id="0" name=""/>
        <dsp:cNvSpPr/>
      </dsp:nvSpPr>
      <dsp:spPr>
        <a:xfrm rot="3600000">
          <a:off x="4545344" y="1820608"/>
          <a:ext cx="482454" cy="644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3600000">
        <a:off x="4545344" y="1820608"/>
        <a:ext cx="482454" cy="644193"/>
      </dsp:txXfrm>
    </dsp:sp>
    <dsp:sp modelId="{1DC273DE-8B93-4360-B4DF-70CD45E14E6C}">
      <dsp:nvSpPr>
        <dsp:cNvPr id="0" name=""/>
        <dsp:cNvSpPr/>
      </dsp:nvSpPr>
      <dsp:spPr>
        <a:xfrm>
          <a:off x="4513710" y="2417459"/>
          <a:ext cx="2013337" cy="19924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Use: </a:t>
          </a:r>
          <a:r>
            <a:rPr lang="en-US" sz="1200" b="1" kern="1200" dirty="0" smtClean="0">
              <a:solidFill>
                <a:schemeClr val="bg1"/>
              </a:solidFill>
            </a:rPr>
            <a:t>Summarize &amp; write my opinion </a:t>
          </a:r>
          <a:r>
            <a:rPr lang="en-US" sz="1200" b="1" kern="1200" dirty="0" smtClean="0"/>
            <a:t>about the article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smtClean="0"/>
            <a:t>Find synonyms to avoid repetition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Rewrite after checking in the writing centre</a:t>
          </a:r>
          <a:endParaRPr lang="en-US" sz="1200" b="1" kern="1200" dirty="0"/>
        </a:p>
      </dsp:txBody>
      <dsp:txXfrm>
        <a:off x="4513710" y="2417459"/>
        <a:ext cx="2013337" cy="1992475"/>
      </dsp:txXfrm>
    </dsp:sp>
    <dsp:sp modelId="{561AD8B6-8129-444C-8892-F0E5F786499A}">
      <dsp:nvSpPr>
        <dsp:cNvPr id="0" name=""/>
        <dsp:cNvSpPr/>
      </dsp:nvSpPr>
      <dsp:spPr>
        <a:xfrm rot="10800000">
          <a:off x="3836882" y="3091600"/>
          <a:ext cx="478291" cy="644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10800000">
        <a:off x="3836882" y="3091600"/>
        <a:ext cx="478291" cy="644193"/>
      </dsp:txXfrm>
    </dsp:sp>
    <dsp:sp modelId="{DAE9F862-652D-4825-A086-96F4F6201530}">
      <dsp:nvSpPr>
        <dsp:cNvPr id="0" name=""/>
        <dsp:cNvSpPr/>
      </dsp:nvSpPr>
      <dsp:spPr>
        <a:xfrm>
          <a:off x="1702552" y="2459336"/>
          <a:ext cx="1908720" cy="1908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Review:  </a:t>
          </a:r>
          <a:r>
            <a:rPr lang="en-US" sz="1200" b="1" kern="1200" dirty="0" smtClean="0">
              <a:solidFill>
                <a:schemeClr val="bg1"/>
              </a:solidFill>
            </a:rPr>
            <a:t>Check vocab lists at WC;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dirty="0" smtClean="0"/>
            <a:t>Get WC feedback on writing;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Write</a:t>
          </a:r>
          <a:r>
            <a:rPr lang="en-US" sz="1200" b="1" kern="1200" baseline="0" dirty="0" smtClean="0"/>
            <a:t> down new vocabulary from WC visit</a:t>
          </a:r>
          <a:endParaRPr lang="en-US" sz="1200" kern="1200" dirty="0"/>
        </a:p>
      </dsp:txBody>
      <dsp:txXfrm>
        <a:off x="1702552" y="2459336"/>
        <a:ext cx="1908720" cy="1908720"/>
      </dsp:txXfrm>
    </dsp:sp>
    <dsp:sp modelId="{AB95431E-BEF5-45B7-830F-9B3D5E61B19B}">
      <dsp:nvSpPr>
        <dsp:cNvPr id="0" name=""/>
        <dsp:cNvSpPr/>
      </dsp:nvSpPr>
      <dsp:spPr>
        <a:xfrm rot="18000000">
          <a:off x="3112611" y="1864085"/>
          <a:ext cx="506015" cy="644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18000000">
        <a:off x="3112611" y="1864085"/>
        <a:ext cx="506015" cy="644193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153015-4F10-4FA5-954F-99FFC7BD3B8E}">
      <dsp:nvSpPr>
        <dsp:cNvPr id="0" name=""/>
        <dsp:cNvSpPr/>
      </dsp:nvSpPr>
      <dsp:spPr>
        <a:xfrm>
          <a:off x="2821806" y="31726"/>
          <a:ext cx="2207396" cy="2120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Prepare: </a:t>
          </a:r>
          <a:r>
            <a:rPr lang="en-US" sz="1200" b="1" kern="1200" dirty="0" smtClean="0"/>
            <a:t>Read 2 opposing articles; Analyze &amp; search for other topic knowledge;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Make notes of </a:t>
          </a:r>
          <a:r>
            <a:rPr lang="en-US" sz="1200" b="1" kern="1200" baseline="0" dirty="0" smtClean="0"/>
            <a:t>article </a:t>
          </a:r>
          <a:r>
            <a:rPr lang="en-US" sz="1200" b="1" kern="1200" dirty="0" smtClean="0"/>
            <a:t>vocabulary – add to list</a:t>
          </a:r>
          <a:endParaRPr lang="en-US" sz="1200" b="1" kern="1200" dirty="0"/>
        </a:p>
      </dsp:txBody>
      <dsp:txXfrm>
        <a:off x="2821806" y="31726"/>
        <a:ext cx="2207396" cy="2120924"/>
      </dsp:txXfrm>
    </dsp:sp>
    <dsp:sp modelId="{7E7D092D-7D66-4519-9E3B-6BAA29333979}">
      <dsp:nvSpPr>
        <dsp:cNvPr id="0" name=""/>
        <dsp:cNvSpPr/>
      </dsp:nvSpPr>
      <dsp:spPr>
        <a:xfrm rot="3158900">
          <a:off x="4596802" y="1968934"/>
          <a:ext cx="337285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3158900">
        <a:off x="4596802" y="1968934"/>
        <a:ext cx="337285" cy="447544"/>
      </dsp:txXfrm>
    </dsp:sp>
    <dsp:sp modelId="{1DC273DE-8B93-4360-B4DF-70CD45E14E6C}">
      <dsp:nvSpPr>
        <dsp:cNvPr id="0" name=""/>
        <dsp:cNvSpPr/>
      </dsp:nvSpPr>
      <dsp:spPr>
        <a:xfrm>
          <a:off x="4571345" y="2216875"/>
          <a:ext cx="2083238" cy="21725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Use: </a:t>
          </a:r>
          <a:r>
            <a:rPr lang="en-US" sz="1200" b="1" kern="1200" dirty="0" smtClean="0">
              <a:solidFill>
                <a:schemeClr val="bg1"/>
              </a:solidFill>
            </a:rPr>
            <a:t>Summarize &amp; write my opinion </a:t>
          </a:r>
          <a:r>
            <a:rPr lang="en-US" sz="1200" b="1" kern="1200" dirty="0" smtClean="0"/>
            <a:t>about the article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smtClean="0"/>
            <a:t>Find synonyms to avoid repetition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Rewrite after checking in the writing centre</a:t>
          </a:r>
          <a:endParaRPr lang="en-US" sz="1200" b="1" kern="1200" dirty="0"/>
        </a:p>
      </dsp:txBody>
      <dsp:txXfrm>
        <a:off x="4571345" y="2216875"/>
        <a:ext cx="2083238" cy="2172561"/>
      </dsp:txXfrm>
    </dsp:sp>
    <dsp:sp modelId="{561AD8B6-8129-444C-8892-F0E5F786499A}">
      <dsp:nvSpPr>
        <dsp:cNvPr id="0" name=""/>
        <dsp:cNvSpPr/>
      </dsp:nvSpPr>
      <dsp:spPr>
        <a:xfrm rot="10650871">
          <a:off x="3896390" y="3140241"/>
          <a:ext cx="395201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650871">
        <a:off x="3896390" y="3140241"/>
        <a:ext cx="395201" cy="447544"/>
      </dsp:txXfrm>
    </dsp:sp>
    <dsp:sp modelId="{DAE9F862-652D-4825-A086-96F4F6201530}">
      <dsp:nvSpPr>
        <dsp:cNvPr id="0" name=""/>
        <dsp:cNvSpPr/>
      </dsp:nvSpPr>
      <dsp:spPr>
        <a:xfrm>
          <a:off x="1676400" y="2400306"/>
          <a:ext cx="2151994" cy="20540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Review:  </a:t>
          </a:r>
          <a:r>
            <a:rPr lang="en-US" sz="1200" b="1" kern="1200" dirty="0" smtClean="0">
              <a:solidFill>
                <a:schemeClr val="bg1"/>
              </a:solidFill>
            </a:rPr>
            <a:t>Check vocab lists at WC;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dirty="0" smtClean="0"/>
            <a:t>Get WC feedback on writing;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Write</a:t>
          </a:r>
          <a:r>
            <a:rPr lang="en-US" sz="1200" b="1" kern="1200" baseline="0" dirty="0" smtClean="0"/>
            <a:t> down new vocabulary from WC visit</a:t>
          </a:r>
          <a:endParaRPr lang="en-US" sz="1200" kern="1200" dirty="0"/>
        </a:p>
      </dsp:txBody>
      <dsp:txXfrm>
        <a:off x="1676400" y="2400306"/>
        <a:ext cx="2151994" cy="2054038"/>
      </dsp:txXfrm>
    </dsp:sp>
    <dsp:sp modelId="{AB95431E-BEF5-45B7-830F-9B3D5E61B19B}">
      <dsp:nvSpPr>
        <dsp:cNvPr id="0" name=""/>
        <dsp:cNvSpPr/>
      </dsp:nvSpPr>
      <dsp:spPr>
        <a:xfrm rot="21588706">
          <a:off x="1286207" y="3259243"/>
          <a:ext cx="465566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21588706">
        <a:off x="1286207" y="3259243"/>
        <a:ext cx="465566" cy="447544"/>
      </dsp:txXfrm>
    </dsp:sp>
    <dsp:sp modelId="{3BD071E5-CA2C-4752-9299-9A0D48FD3B81}">
      <dsp:nvSpPr>
        <dsp:cNvPr id="0" name=""/>
        <dsp:cNvSpPr/>
      </dsp:nvSpPr>
      <dsp:spPr>
        <a:xfrm>
          <a:off x="25184" y="2857497"/>
          <a:ext cx="1326058" cy="1326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Review:  </a:t>
          </a:r>
          <a:r>
            <a:rPr lang="en-US" sz="1200" b="1" kern="1200" dirty="0" smtClean="0">
              <a:solidFill>
                <a:schemeClr val="bg1"/>
              </a:solidFill>
            </a:rPr>
            <a:t>Identify what is good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Consider how to recycle it</a:t>
          </a:r>
          <a:endParaRPr lang="en-US" sz="1200" kern="1200" dirty="0"/>
        </a:p>
      </dsp:txBody>
      <dsp:txXfrm>
        <a:off x="25184" y="2857497"/>
        <a:ext cx="1326058" cy="1326058"/>
      </dsp:txXfrm>
    </dsp:sp>
    <dsp:sp modelId="{649F8A3C-0047-481B-A938-714C0C556834}">
      <dsp:nvSpPr>
        <dsp:cNvPr id="0" name=""/>
        <dsp:cNvSpPr/>
      </dsp:nvSpPr>
      <dsp:spPr>
        <a:xfrm rot="1960989">
          <a:off x="1122605" y="2167554"/>
          <a:ext cx="821439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960989">
        <a:off x="1122605" y="2167554"/>
        <a:ext cx="821439" cy="447544"/>
      </dsp:txXfrm>
    </dsp:sp>
    <dsp:sp modelId="{4FB54FE5-9DD2-4F2D-9E69-30B709CD33C2}">
      <dsp:nvSpPr>
        <dsp:cNvPr id="0" name=""/>
        <dsp:cNvSpPr/>
      </dsp:nvSpPr>
      <dsp:spPr>
        <a:xfrm>
          <a:off x="0" y="990603"/>
          <a:ext cx="1326058" cy="13172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Evaluate </a:t>
          </a:r>
          <a:r>
            <a:rPr lang="en-US" sz="1200" b="1" kern="1200" dirty="0" smtClean="0">
              <a:solidFill>
                <a:schemeClr val="bg1"/>
              </a:solidFill>
            </a:rPr>
            <a:t>Review all previous writing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Consider progress</a:t>
          </a:r>
          <a:endParaRPr lang="en-US" sz="1200" kern="1200" dirty="0"/>
        </a:p>
      </dsp:txBody>
      <dsp:txXfrm>
        <a:off x="0" y="990603"/>
        <a:ext cx="1326058" cy="1317213"/>
      </dsp:txXfrm>
    </dsp:sp>
    <dsp:sp modelId="{A2CBA58A-7735-4597-9A2A-D8DDF0E02DF4}">
      <dsp:nvSpPr>
        <dsp:cNvPr id="0" name=""/>
        <dsp:cNvSpPr/>
      </dsp:nvSpPr>
      <dsp:spPr>
        <a:xfrm rot="18472855">
          <a:off x="2083989" y="1798677"/>
          <a:ext cx="1041947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8472855">
        <a:off x="2083989" y="1798677"/>
        <a:ext cx="1041947" cy="447544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153015-4F10-4FA5-954F-99FFC7BD3B8E}">
      <dsp:nvSpPr>
        <dsp:cNvPr id="0" name=""/>
        <dsp:cNvSpPr/>
      </dsp:nvSpPr>
      <dsp:spPr>
        <a:xfrm>
          <a:off x="3048001" y="0"/>
          <a:ext cx="2322835" cy="21632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Prepare: </a:t>
          </a:r>
          <a:r>
            <a:rPr lang="en-US" sz="1200" b="1" kern="1200" dirty="0" smtClean="0"/>
            <a:t>Read 2 opposing articles; Analyze &amp; search for other topic knowledge;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Make notes of </a:t>
          </a:r>
          <a:r>
            <a:rPr lang="en-US" sz="1200" b="1" kern="1200" baseline="0" dirty="0" smtClean="0"/>
            <a:t>article </a:t>
          </a:r>
          <a:r>
            <a:rPr lang="en-US" sz="1200" b="1" kern="1200" dirty="0" smtClean="0"/>
            <a:t>vocabulary – add to list</a:t>
          </a:r>
          <a:endParaRPr lang="en-US" sz="1200" b="1" kern="1200" dirty="0"/>
        </a:p>
      </dsp:txBody>
      <dsp:txXfrm>
        <a:off x="3048001" y="0"/>
        <a:ext cx="2322835" cy="2163274"/>
      </dsp:txXfrm>
    </dsp:sp>
    <dsp:sp modelId="{7E7D092D-7D66-4519-9E3B-6BAA29333979}">
      <dsp:nvSpPr>
        <dsp:cNvPr id="0" name=""/>
        <dsp:cNvSpPr/>
      </dsp:nvSpPr>
      <dsp:spPr>
        <a:xfrm rot="3220669">
          <a:off x="4638859" y="1914165"/>
          <a:ext cx="777543" cy="370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3220669">
        <a:off x="4638859" y="1914165"/>
        <a:ext cx="777543" cy="370241"/>
      </dsp:txXfrm>
    </dsp:sp>
    <dsp:sp modelId="{1DC273DE-8B93-4360-B4DF-70CD45E14E6C}">
      <dsp:nvSpPr>
        <dsp:cNvPr id="0" name=""/>
        <dsp:cNvSpPr/>
      </dsp:nvSpPr>
      <dsp:spPr>
        <a:xfrm>
          <a:off x="4761830" y="2238561"/>
          <a:ext cx="2143660" cy="2104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Use: </a:t>
          </a:r>
          <a:r>
            <a:rPr lang="en-US" sz="1200" b="1" kern="1200" dirty="0" smtClean="0">
              <a:solidFill>
                <a:schemeClr val="bg1"/>
              </a:solidFill>
            </a:rPr>
            <a:t>Summarize &amp; write my opinion </a:t>
          </a:r>
          <a:r>
            <a:rPr lang="en-US" sz="1200" b="1" kern="1200" dirty="0" smtClean="0"/>
            <a:t>about the article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smtClean="0"/>
            <a:t>Find synonyms to avoid repetition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Rewrite after checking in the writing centre</a:t>
          </a:r>
          <a:endParaRPr lang="en-US" sz="1200" b="1" kern="1200" dirty="0"/>
        </a:p>
      </dsp:txBody>
      <dsp:txXfrm>
        <a:off x="4761830" y="2238561"/>
        <a:ext cx="2143660" cy="2104837"/>
      </dsp:txXfrm>
    </dsp:sp>
    <dsp:sp modelId="{561AD8B6-8129-444C-8892-F0E5F786499A}">
      <dsp:nvSpPr>
        <dsp:cNvPr id="0" name=""/>
        <dsp:cNvSpPr/>
      </dsp:nvSpPr>
      <dsp:spPr>
        <a:xfrm rot="10711291">
          <a:off x="3967025" y="3135942"/>
          <a:ext cx="915106" cy="370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711291">
        <a:off x="3967025" y="3135942"/>
        <a:ext cx="915106" cy="370241"/>
      </dsp:txXfrm>
    </dsp:sp>
    <dsp:sp modelId="{DAE9F862-652D-4825-A086-96F4F6201530}">
      <dsp:nvSpPr>
        <dsp:cNvPr id="0" name=""/>
        <dsp:cNvSpPr/>
      </dsp:nvSpPr>
      <dsp:spPr>
        <a:xfrm>
          <a:off x="2001436" y="2339000"/>
          <a:ext cx="1989716" cy="2050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Review:  </a:t>
          </a:r>
          <a:r>
            <a:rPr lang="en-US" sz="1200" b="1" kern="1200" dirty="0" smtClean="0">
              <a:solidFill>
                <a:schemeClr val="bg1"/>
              </a:solidFill>
            </a:rPr>
            <a:t>Check vocab lists at WC;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dirty="0" smtClean="0"/>
            <a:t>Get WC feedback on writing;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Write</a:t>
          </a:r>
          <a:r>
            <a:rPr lang="en-US" sz="1200" b="1" kern="1200" baseline="0" dirty="0" smtClean="0"/>
            <a:t> down new vocabulary from WC visit</a:t>
          </a:r>
          <a:endParaRPr lang="en-US" sz="1200" kern="1200" dirty="0"/>
        </a:p>
      </dsp:txBody>
      <dsp:txXfrm>
        <a:off x="2001436" y="2339000"/>
        <a:ext cx="1989716" cy="2050425"/>
      </dsp:txXfrm>
    </dsp:sp>
    <dsp:sp modelId="{AB95431E-BEF5-45B7-830F-9B3D5E61B19B}">
      <dsp:nvSpPr>
        <dsp:cNvPr id="0" name=""/>
        <dsp:cNvSpPr/>
      </dsp:nvSpPr>
      <dsp:spPr>
        <a:xfrm rot="21472049">
          <a:off x="1669198" y="3268419"/>
          <a:ext cx="399021" cy="370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21472049">
        <a:off x="1669198" y="3268419"/>
        <a:ext cx="399021" cy="370241"/>
      </dsp:txXfrm>
    </dsp:sp>
    <dsp:sp modelId="{3BD071E5-CA2C-4752-9299-9A0D48FD3B81}">
      <dsp:nvSpPr>
        <dsp:cNvPr id="0" name=""/>
        <dsp:cNvSpPr/>
      </dsp:nvSpPr>
      <dsp:spPr>
        <a:xfrm>
          <a:off x="325036" y="2819401"/>
          <a:ext cx="1401816" cy="1401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Review:  </a:t>
          </a:r>
          <a:r>
            <a:rPr lang="en-US" sz="1200" b="1" kern="1200" dirty="0" smtClean="0">
              <a:solidFill>
                <a:schemeClr val="bg1"/>
              </a:solidFill>
            </a:rPr>
            <a:t>Identify what is good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Consider how to recycle it</a:t>
          </a:r>
          <a:endParaRPr lang="en-US" sz="1200" kern="1200" dirty="0"/>
        </a:p>
      </dsp:txBody>
      <dsp:txXfrm>
        <a:off x="325036" y="2819401"/>
        <a:ext cx="1401816" cy="1401805"/>
      </dsp:txXfrm>
    </dsp:sp>
    <dsp:sp modelId="{649F8A3C-0047-481B-A938-714C0C556834}">
      <dsp:nvSpPr>
        <dsp:cNvPr id="0" name=""/>
        <dsp:cNvSpPr/>
      </dsp:nvSpPr>
      <dsp:spPr>
        <a:xfrm rot="1368217">
          <a:off x="1199108" y="2195816"/>
          <a:ext cx="1158068" cy="370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368217">
        <a:off x="1199108" y="2195816"/>
        <a:ext cx="1158068" cy="370241"/>
      </dsp:txXfrm>
    </dsp:sp>
    <dsp:sp modelId="{4FB54FE5-9DD2-4F2D-9E69-30B709CD33C2}">
      <dsp:nvSpPr>
        <dsp:cNvPr id="0" name=""/>
        <dsp:cNvSpPr/>
      </dsp:nvSpPr>
      <dsp:spPr>
        <a:xfrm>
          <a:off x="0" y="1143000"/>
          <a:ext cx="1428693" cy="14407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Evaluate </a:t>
          </a:r>
          <a:r>
            <a:rPr lang="en-US" sz="1200" b="1" kern="1200" dirty="0" smtClean="0">
              <a:solidFill>
                <a:schemeClr val="bg1"/>
              </a:solidFill>
            </a:rPr>
            <a:t>Review all previous writing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Consider progress</a:t>
          </a:r>
          <a:endParaRPr lang="en-US" sz="1200" kern="1200" dirty="0"/>
        </a:p>
      </dsp:txBody>
      <dsp:txXfrm>
        <a:off x="0" y="1143000"/>
        <a:ext cx="1428693" cy="1440771"/>
      </dsp:txXfrm>
    </dsp:sp>
    <dsp:sp modelId="{A2CBA58A-7735-4597-9A2A-D8DDF0E02DF4}">
      <dsp:nvSpPr>
        <dsp:cNvPr id="0" name=""/>
        <dsp:cNvSpPr/>
      </dsp:nvSpPr>
      <dsp:spPr>
        <a:xfrm rot="7745256" flipH="1">
          <a:off x="2638522" y="1640549"/>
          <a:ext cx="897859" cy="370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7745256" flipH="1">
        <a:off x="2638522" y="1640549"/>
        <a:ext cx="897859" cy="370241"/>
      </dsp:txXfrm>
    </dsp:sp>
    <dsp:sp modelId="{73277C93-778E-42A0-AC05-8132FAE16F72}">
      <dsp:nvSpPr>
        <dsp:cNvPr id="0" name=""/>
        <dsp:cNvSpPr/>
      </dsp:nvSpPr>
      <dsp:spPr>
        <a:xfrm>
          <a:off x="6019805" y="76205"/>
          <a:ext cx="1509631" cy="1529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Prepare:  </a:t>
          </a:r>
          <a:r>
            <a:rPr lang="en-US" sz="1200" b="1" kern="1200" dirty="0" smtClean="0">
              <a:solidFill>
                <a:schemeClr val="bg1"/>
              </a:solidFill>
            </a:rPr>
            <a:t>Outline &amp; schedule the work required</a:t>
          </a:r>
          <a:endParaRPr lang="en-US" sz="1200" kern="1200" dirty="0"/>
        </a:p>
      </dsp:txBody>
      <dsp:txXfrm>
        <a:off x="6019805" y="76205"/>
        <a:ext cx="1509631" cy="1529925"/>
      </dsp:txXfrm>
    </dsp:sp>
    <dsp:sp modelId="{A2CD81E5-AA5C-4312-A454-5071C21D03C0}">
      <dsp:nvSpPr>
        <dsp:cNvPr id="0" name=""/>
        <dsp:cNvSpPr/>
      </dsp:nvSpPr>
      <dsp:spPr>
        <a:xfrm rot="9805361">
          <a:off x="5359353" y="618758"/>
          <a:ext cx="461666" cy="370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9805361">
        <a:off x="5359353" y="618758"/>
        <a:ext cx="461666" cy="370241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153015-4F10-4FA5-954F-99FFC7BD3B8E}">
      <dsp:nvSpPr>
        <dsp:cNvPr id="0" name=""/>
        <dsp:cNvSpPr/>
      </dsp:nvSpPr>
      <dsp:spPr>
        <a:xfrm>
          <a:off x="3048001" y="0"/>
          <a:ext cx="2322835" cy="21632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Prepare: </a:t>
          </a:r>
          <a:r>
            <a:rPr lang="en-US" sz="1200" b="1" kern="1200" dirty="0" smtClean="0"/>
            <a:t>Read 2 opposing articles; Analyze &amp; search for other topic knowledge;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Make notes of </a:t>
          </a:r>
          <a:r>
            <a:rPr lang="en-US" sz="1200" b="1" kern="1200" baseline="0" dirty="0" smtClean="0"/>
            <a:t>article </a:t>
          </a:r>
          <a:r>
            <a:rPr lang="en-US" sz="1200" b="1" kern="1200" dirty="0" smtClean="0"/>
            <a:t>vocabulary – add to list</a:t>
          </a:r>
          <a:endParaRPr lang="en-US" sz="1200" b="1" kern="1200" dirty="0"/>
        </a:p>
      </dsp:txBody>
      <dsp:txXfrm>
        <a:off x="3048001" y="0"/>
        <a:ext cx="2322835" cy="2163274"/>
      </dsp:txXfrm>
    </dsp:sp>
    <dsp:sp modelId="{7E7D092D-7D66-4519-9E3B-6BAA29333979}">
      <dsp:nvSpPr>
        <dsp:cNvPr id="0" name=""/>
        <dsp:cNvSpPr/>
      </dsp:nvSpPr>
      <dsp:spPr>
        <a:xfrm rot="3220669">
          <a:off x="4638859" y="1914165"/>
          <a:ext cx="777543" cy="370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3220669">
        <a:off x="4638859" y="1914165"/>
        <a:ext cx="777543" cy="370241"/>
      </dsp:txXfrm>
    </dsp:sp>
    <dsp:sp modelId="{1DC273DE-8B93-4360-B4DF-70CD45E14E6C}">
      <dsp:nvSpPr>
        <dsp:cNvPr id="0" name=""/>
        <dsp:cNvSpPr/>
      </dsp:nvSpPr>
      <dsp:spPr>
        <a:xfrm>
          <a:off x="4761830" y="2238561"/>
          <a:ext cx="2143660" cy="2104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Use: </a:t>
          </a:r>
          <a:r>
            <a:rPr lang="en-US" sz="1200" b="1" kern="1200" dirty="0" smtClean="0">
              <a:solidFill>
                <a:schemeClr val="bg1"/>
              </a:solidFill>
            </a:rPr>
            <a:t>Summarize &amp; write my opinion </a:t>
          </a:r>
          <a:r>
            <a:rPr lang="en-US" sz="1200" b="1" kern="1200" dirty="0" smtClean="0"/>
            <a:t>about the article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smtClean="0"/>
            <a:t>Find synonyms to avoid repetition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Rewrite after checking in the writing centre</a:t>
          </a:r>
          <a:endParaRPr lang="en-US" sz="1200" b="1" kern="1200" dirty="0"/>
        </a:p>
      </dsp:txBody>
      <dsp:txXfrm>
        <a:off x="4761830" y="2238561"/>
        <a:ext cx="2143660" cy="2104837"/>
      </dsp:txXfrm>
    </dsp:sp>
    <dsp:sp modelId="{561AD8B6-8129-444C-8892-F0E5F786499A}">
      <dsp:nvSpPr>
        <dsp:cNvPr id="0" name=""/>
        <dsp:cNvSpPr/>
      </dsp:nvSpPr>
      <dsp:spPr>
        <a:xfrm rot="10711291">
          <a:off x="3967025" y="3135942"/>
          <a:ext cx="915106" cy="370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711291">
        <a:off x="3967025" y="3135942"/>
        <a:ext cx="915106" cy="370241"/>
      </dsp:txXfrm>
    </dsp:sp>
    <dsp:sp modelId="{DAE9F862-652D-4825-A086-96F4F6201530}">
      <dsp:nvSpPr>
        <dsp:cNvPr id="0" name=""/>
        <dsp:cNvSpPr/>
      </dsp:nvSpPr>
      <dsp:spPr>
        <a:xfrm>
          <a:off x="2001436" y="2339000"/>
          <a:ext cx="1989716" cy="2050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Review:  </a:t>
          </a:r>
          <a:r>
            <a:rPr lang="en-US" sz="1200" b="1" kern="1200" dirty="0" smtClean="0">
              <a:solidFill>
                <a:schemeClr val="bg1"/>
              </a:solidFill>
            </a:rPr>
            <a:t>Check vocab lists at WC;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dirty="0" smtClean="0"/>
            <a:t>Get WC feedback on writing;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Write</a:t>
          </a:r>
          <a:r>
            <a:rPr lang="en-US" sz="1200" b="1" kern="1200" baseline="0" dirty="0" smtClean="0"/>
            <a:t> down new vocabulary from WC visit</a:t>
          </a:r>
          <a:endParaRPr lang="en-US" sz="1200" kern="1200" dirty="0"/>
        </a:p>
      </dsp:txBody>
      <dsp:txXfrm>
        <a:off x="2001436" y="2339000"/>
        <a:ext cx="1989716" cy="2050425"/>
      </dsp:txXfrm>
    </dsp:sp>
    <dsp:sp modelId="{AB95431E-BEF5-45B7-830F-9B3D5E61B19B}">
      <dsp:nvSpPr>
        <dsp:cNvPr id="0" name=""/>
        <dsp:cNvSpPr/>
      </dsp:nvSpPr>
      <dsp:spPr>
        <a:xfrm rot="21472049">
          <a:off x="1669198" y="3268419"/>
          <a:ext cx="399021" cy="370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21472049">
        <a:off x="1669198" y="3268419"/>
        <a:ext cx="399021" cy="370241"/>
      </dsp:txXfrm>
    </dsp:sp>
    <dsp:sp modelId="{3BD071E5-CA2C-4752-9299-9A0D48FD3B81}">
      <dsp:nvSpPr>
        <dsp:cNvPr id="0" name=""/>
        <dsp:cNvSpPr/>
      </dsp:nvSpPr>
      <dsp:spPr>
        <a:xfrm>
          <a:off x="325036" y="2819401"/>
          <a:ext cx="1401816" cy="1401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Review:  </a:t>
          </a:r>
          <a:r>
            <a:rPr lang="en-US" sz="1200" b="1" kern="1200" dirty="0" smtClean="0">
              <a:solidFill>
                <a:schemeClr val="bg1"/>
              </a:solidFill>
            </a:rPr>
            <a:t>Identify what is good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Consider how to recycle it</a:t>
          </a:r>
          <a:endParaRPr lang="en-US" sz="1200" kern="1200" dirty="0"/>
        </a:p>
      </dsp:txBody>
      <dsp:txXfrm>
        <a:off x="325036" y="2819401"/>
        <a:ext cx="1401816" cy="1401805"/>
      </dsp:txXfrm>
    </dsp:sp>
    <dsp:sp modelId="{649F8A3C-0047-481B-A938-714C0C556834}">
      <dsp:nvSpPr>
        <dsp:cNvPr id="0" name=""/>
        <dsp:cNvSpPr/>
      </dsp:nvSpPr>
      <dsp:spPr>
        <a:xfrm rot="1368217">
          <a:off x="1199108" y="2195816"/>
          <a:ext cx="1158068" cy="370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368217">
        <a:off x="1199108" y="2195816"/>
        <a:ext cx="1158068" cy="370241"/>
      </dsp:txXfrm>
    </dsp:sp>
    <dsp:sp modelId="{4FB54FE5-9DD2-4F2D-9E69-30B709CD33C2}">
      <dsp:nvSpPr>
        <dsp:cNvPr id="0" name=""/>
        <dsp:cNvSpPr/>
      </dsp:nvSpPr>
      <dsp:spPr>
        <a:xfrm>
          <a:off x="0" y="1143000"/>
          <a:ext cx="1428693" cy="14407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Evaluate </a:t>
          </a:r>
          <a:r>
            <a:rPr lang="en-US" sz="1200" b="1" kern="1200" dirty="0" smtClean="0">
              <a:solidFill>
                <a:schemeClr val="bg1"/>
              </a:solidFill>
            </a:rPr>
            <a:t>Review all previous writing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Consider progress</a:t>
          </a:r>
          <a:endParaRPr lang="en-US" sz="1200" kern="1200" dirty="0"/>
        </a:p>
      </dsp:txBody>
      <dsp:txXfrm>
        <a:off x="0" y="1143000"/>
        <a:ext cx="1428693" cy="1440771"/>
      </dsp:txXfrm>
    </dsp:sp>
    <dsp:sp modelId="{A2CBA58A-7735-4597-9A2A-D8DDF0E02DF4}">
      <dsp:nvSpPr>
        <dsp:cNvPr id="0" name=""/>
        <dsp:cNvSpPr/>
      </dsp:nvSpPr>
      <dsp:spPr>
        <a:xfrm rot="7745256" flipH="1">
          <a:off x="2638522" y="1640549"/>
          <a:ext cx="897859" cy="370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7745256" flipH="1">
        <a:off x="2638522" y="1640549"/>
        <a:ext cx="897859" cy="370241"/>
      </dsp:txXfrm>
    </dsp:sp>
    <dsp:sp modelId="{73277C93-778E-42A0-AC05-8132FAE16F72}">
      <dsp:nvSpPr>
        <dsp:cNvPr id="0" name=""/>
        <dsp:cNvSpPr/>
      </dsp:nvSpPr>
      <dsp:spPr>
        <a:xfrm>
          <a:off x="6019805" y="76205"/>
          <a:ext cx="1509631" cy="1529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Prepare:  </a:t>
          </a:r>
          <a:r>
            <a:rPr lang="en-US" sz="1200" b="1" kern="1200" dirty="0" smtClean="0">
              <a:solidFill>
                <a:schemeClr val="bg1"/>
              </a:solidFill>
            </a:rPr>
            <a:t>Outline &amp; schedule the work required</a:t>
          </a:r>
          <a:endParaRPr lang="en-US" sz="1200" kern="1200" dirty="0"/>
        </a:p>
      </dsp:txBody>
      <dsp:txXfrm>
        <a:off x="6019805" y="76205"/>
        <a:ext cx="1509631" cy="1529925"/>
      </dsp:txXfrm>
    </dsp:sp>
    <dsp:sp modelId="{A2CD81E5-AA5C-4312-A454-5071C21D03C0}">
      <dsp:nvSpPr>
        <dsp:cNvPr id="0" name=""/>
        <dsp:cNvSpPr/>
      </dsp:nvSpPr>
      <dsp:spPr>
        <a:xfrm rot="9805361">
          <a:off x="5359353" y="618758"/>
          <a:ext cx="461666" cy="370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9805361">
        <a:off x="5359353" y="618758"/>
        <a:ext cx="461666" cy="370241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153015-4F10-4FA5-954F-99FFC7BD3B8E}">
      <dsp:nvSpPr>
        <dsp:cNvPr id="0" name=""/>
        <dsp:cNvSpPr/>
      </dsp:nvSpPr>
      <dsp:spPr>
        <a:xfrm>
          <a:off x="3048001" y="0"/>
          <a:ext cx="2322835" cy="21632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Prepare: </a:t>
          </a:r>
          <a:r>
            <a:rPr lang="en-US" sz="1200" b="1" kern="1200" dirty="0" smtClean="0"/>
            <a:t>Read 2 opposing articles; Analyze &amp; search for other topic knowledge;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Make notes of </a:t>
          </a:r>
          <a:r>
            <a:rPr lang="en-US" sz="1200" b="1" kern="1200" baseline="0" dirty="0" smtClean="0"/>
            <a:t>article </a:t>
          </a:r>
          <a:r>
            <a:rPr lang="en-US" sz="1200" b="1" kern="1200" dirty="0" smtClean="0"/>
            <a:t>vocabulary – add to list</a:t>
          </a:r>
          <a:endParaRPr lang="en-US" sz="1200" b="1" kern="1200" dirty="0"/>
        </a:p>
      </dsp:txBody>
      <dsp:txXfrm>
        <a:off x="3048001" y="0"/>
        <a:ext cx="2322835" cy="2163274"/>
      </dsp:txXfrm>
    </dsp:sp>
    <dsp:sp modelId="{7E7D092D-7D66-4519-9E3B-6BAA29333979}">
      <dsp:nvSpPr>
        <dsp:cNvPr id="0" name=""/>
        <dsp:cNvSpPr/>
      </dsp:nvSpPr>
      <dsp:spPr>
        <a:xfrm rot="3220669">
          <a:off x="4638859" y="1914165"/>
          <a:ext cx="777543" cy="370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3220669">
        <a:off x="4638859" y="1914165"/>
        <a:ext cx="777543" cy="370241"/>
      </dsp:txXfrm>
    </dsp:sp>
    <dsp:sp modelId="{1DC273DE-8B93-4360-B4DF-70CD45E14E6C}">
      <dsp:nvSpPr>
        <dsp:cNvPr id="0" name=""/>
        <dsp:cNvSpPr/>
      </dsp:nvSpPr>
      <dsp:spPr>
        <a:xfrm>
          <a:off x="4761830" y="2238561"/>
          <a:ext cx="2143660" cy="2104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Use: </a:t>
          </a:r>
          <a:r>
            <a:rPr lang="en-US" sz="1200" b="1" kern="1200" dirty="0" smtClean="0">
              <a:solidFill>
                <a:schemeClr val="bg1"/>
              </a:solidFill>
            </a:rPr>
            <a:t>Summarize &amp; write my opinion </a:t>
          </a:r>
          <a:r>
            <a:rPr lang="en-US" sz="1200" b="1" kern="1200" dirty="0" smtClean="0"/>
            <a:t>about the article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smtClean="0"/>
            <a:t>Find synonyms to avoid repetition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Rewrite after checking in the writing centre</a:t>
          </a:r>
          <a:endParaRPr lang="en-US" sz="1200" b="1" kern="1200" dirty="0"/>
        </a:p>
      </dsp:txBody>
      <dsp:txXfrm>
        <a:off x="4761830" y="2238561"/>
        <a:ext cx="2143660" cy="2104837"/>
      </dsp:txXfrm>
    </dsp:sp>
    <dsp:sp modelId="{561AD8B6-8129-444C-8892-F0E5F786499A}">
      <dsp:nvSpPr>
        <dsp:cNvPr id="0" name=""/>
        <dsp:cNvSpPr/>
      </dsp:nvSpPr>
      <dsp:spPr>
        <a:xfrm rot="10711291">
          <a:off x="3967025" y="3135942"/>
          <a:ext cx="915106" cy="370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711291">
        <a:off x="3967025" y="3135942"/>
        <a:ext cx="915106" cy="370241"/>
      </dsp:txXfrm>
    </dsp:sp>
    <dsp:sp modelId="{DAE9F862-652D-4825-A086-96F4F6201530}">
      <dsp:nvSpPr>
        <dsp:cNvPr id="0" name=""/>
        <dsp:cNvSpPr/>
      </dsp:nvSpPr>
      <dsp:spPr>
        <a:xfrm>
          <a:off x="2001436" y="2339000"/>
          <a:ext cx="1989716" cy="2050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Review:  </a:t>
          </a:r>
          <a:r>
            <a:rPr lang="en-US" sz="1200" b="1" kern="1200" dirty="0" smtClean="0">
              <a:solidFill>
                <a:schemeClr val="bg1"/>
              </a:solidFill>
            </a:rPr>
            <a:t>Check vocab lists at WC;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dirty="0" smtClean="0"/>
            <a:t>Get WC feedback on writing;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Write</a:t>
          </a:r>
          <a:r>
            <a:rPr lang="en-US" sz="1200" b="1" kern="1200" baseline="0" dirty="0" smtClean="0"/>
            <a:t> down new vocabulary from WC visit</a:t>
          </a:r>
          <a:endParaRPr lang="en-US" sz="1200" kern="1200" dirty="0"/>
        </a:p>
      </dsp:txBody>
      <dsp:txXfrm>
        <a:off x="2001436" y="2339000"/>
        <a:ext cx="1989716" cy="2050425"/>
      </dsp:txXfrm>
    </dsp:sp>
    <dsp:sp modelId="{AB95431E-BEF5-45B7-830F-9B3D5E61B19B}">
      <dsp:nvSpPr>
        <dsp:cNvPr id="0" name=""/>
        <dsp:cNvSpPr/>
      </dsp:nvSpPr>
      <dsp:spPr>
        <a:xfrm rot="21472049">
          <a:off x="1669198" y="3268419"/>
          <a:ext cx="399021" cy="370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21472049">
        <a:off x="1669198" y="3268419"/>
        <a:ext cx="399021" cy="370241"/>
      </dsp:txXfrm>
    </dsp:sp>
    <dsp:sp modelId="{3BD071E5-CA2C-4752-9299-9A0D48FD3B81}">
      <dsp:nvSpPr>
        <dsp:cNvPr id="0" name=""/>
        <dsp:cNvSpPr/>
      </dsp:nvSpPr>
      <dsp:spPr>
        <a:xfrm>
          <a:off x="325036" y="2819401"/>
          <a:ext cx="1401816" cy="1401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Review:  </a:t>
          </a:r>
          <a:r>
            <a:rPr lang="en-US" sz="1200" b="1" kern="1200" dirty="0" smtClean="0">
              <a:solidFill>
                <a:schemeClr val="bg1"/>
              </a:solidFill>
            </a:rPr>
            <a:t>Identify what is good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Consider how to recycle it</a:t>
          </a:r>
          <a:endParaRPr lang="en-US" sz="1200" kern="1200" dirty="0"/>
        </a:p>
      </dsp:txBody>
      <dsp:txXfrm>
        <a:off x="325036" y="2819401"/>
        <a:ext cx="1401816" cy="1401805"/>
      </dsp:txXfrm>
    </dsp:sp>
    <dsp:sp modelId="{649F8A3C-0047-481B-A938-714C0C556834}">
      <dsp:nvSpPr>
        <dsp:cNvPr id="0" name=""/>
        <dsp:cNvSpPr/>
      </dsp:nvSpPr>
      <dsp:spPr>
        <a:xfrm rot="1368217">
          <a:off x="1199108" y="2195816"/>
          <a:ext cx="1158068" cy="370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368217">
        <a:off x="1199108" y="2195816"/>
        <a:ext cx="1158068" cy="370241"/>
      </dsp:txXfrm>
    </dsp:sp>
    <dsp:sp modelId="{4FB54FE5-9DD2-4F2D-9E69-30B709CD33C2}">
      <dsp:nvSpPr>
        <dsp:cNvPr id="0" name=""/>
        <dsp:cNvSpPr/>
      </dsp:nvSpPr>
      <dsp:spPr>
        <a:xfrm>
          <a:off x="0" y="1143000"/>
          <a:ext cx="1428693" cy="14407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Evaluate </a:t>
          </a:r>
          <a:r>
            <a:rPr lang="en-US" sz="1200" b="1" kern="1200" dirty="0" smtClean="0">
              <a:solidFill>
                <a:schemeClr val="bg1"/>
              </a:solidFill>
            </a:rPr>
            <a:t>Review all previous writing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Consider progress</a:t>
          </a:r>
          <a:endParaRPr lang="en-US" sz="1200" kern="1200" dirty="0"/>
        </a:p>
      </dsp:txBody>
      <dsp:txXfrm>
        <a:off x="0" y="1143000"/>
        <a:ext cx="1428693" cy="1440771"/>
      </dsp:txXfrm>
    </dsp:sp>
    <dsp:sp modelId="{A2CBA58A-7735-4597-9A2A-D8DDF0E02DF4}">
      <dsp:nvSpPr>
        <dsp:cNvPr id="0" name=""/>
        <dsp:cNvSpPr/>
      </dsp:nvSpPr>
      <dsp:spPr>
        <a:xfrm rot="7745256" flipH="1">
          <a:off x="2638522" y="1640549"/>
          <a:ext cx="897859" cy="370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7745256" flipH="1">
        <a:off x="2638522" y="1640549"/>
        <a:ext cx="897859" cy="370241"/>
      </dsp:txXfrm>
    </dsp:sp>
    <dsp:sp modelId="{73277C93-778E-42A0-AC05-8132FAE16F72}">
      <dsp:nvSpPr>
        <dsp:cNvPr id="0" name=""/>
        <dsp:cNvSpPr/>
      </dsp:nvSpPr>
      <dsp:spPr>
        <a:xfrm>
          <a:off x="6019805" y="76205"/>
          <a:ext cx="1509631" cy="1529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Prepare:  </a:t>
          </a:r>
          <a:r>
            <a:rPr lang="en-US" sz="1200" b="1" kern="1200" dirty="0" smtClean="0">
              <a:solidFill>
                <a:schemeClr val="bg1"/>
              </a:solidFill>
            </a:rPr>
            <a:t>Outline &amp; schedule the work required</a:t>
          </a:r>
          <a:endParaRPr lang="en-US" sz="1200" kern="1200" dirty="0"/>
        </a:p>
      </dsp:txBody>
      <dsp:txXfrm>
        <a:off x="6019805" y="76205"/>
        <a:ext cx="1509631" cy="1529925"/>
      </dsp:txXfrm>
    </dsp:sp>
    <dsp:sp modelId="{A2CD81E5-AA5C-4312-A454-5071C21D03C0}">
      <dsp:nvSpPr>
        <dsp:cNvPr id="0" name=""/>
        <dsp:cNvSpPr/>
      </dsp:nvSpPr>
      <dsp:spPr>
        <a:xfrm rot="9805361">
          <a:off x="5359353" y="618758"/>
          <a:ext cx="461666" cy="370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9805361">
        <a:off x="5359353" y="618758"/>
        <a:ext cx="461666" cy="3702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153015-4F10-4FA5-954F-99FFC7BD3B8E}">
      <dsp:nvSpPr>
        <dsp:cNvPr id="0" name=""/>
        <dsp:cNvSpPr/>
      </dsp:nvSpPr>
      <dsp:spPr>
        <a:xfrm>
          <a:off x="3158985" y="-76196"/>
          <a:ext cx="2026747" cy="1935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300" b="1" kern="1200" dirty="0" smtClean="0">
              <a:solidFill>
                <a:schemeClr val="tx1"/>
              </a:solidFill>
            </a:rPr>
            <a:t>: </a:t>
          </a:r>
          <a:r>
            <a:rPr lang="en-US" sz="1300" b="1" kern="1200" dirty="0" smtClean="0"/>
            <a:t>Read an article; Pick out vocabulary from</a:t>
          </a:r>
          <a:r>
            <a:rPr lang="en-US" sz="1300" b="1" kern="1200" baseline="0" dirty="0" smtClean="0"/>
            <a:t> the article</a:t>
          </a:r>
          <a:endParaRPr lang="en-US" sz="1300" b="1" kern="1200" dirty="0"/>
        </a:p>
      </dsp:txBody>
      <dsp:txXfrm>
        <a:off x="3158985" y="-76196"/>
        <a:ext cx="2026747" cy="1935674"/>
      </dsp:txXfrm>
    </dsp:sp>
    <dsp:sp modelId="{7E7D092D-7D66-4519-9E3B-6BAA29333979}">
      <dsp:nvSpPr>
        <dsp:cNvPr id="0" name=""/>
        <dsp:cNvSpPr/>
      </dsp:nvSpPr>
      <dsp:spPr>
        <a:xfrm rot="2449803">
          <a:off x="5049338" y="1707513"/>
          <a:ext cx="652368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2449803">
        <a:off x="5049338" y="1707513"/>
        <a:ext cx="652368" cy="447544"/>
      </dsp:txXfrm>
    </dsp:sp>
    <dsp:sp modelId="{1DC273DE-8B93-4360-B4DF-70CD45E14E6C}">
      <dsp:nvSpPr>
        <dsp:cNvPr id="0" name=""/>
        <dsp:cNvSpPr/>
      </dsp:nvSpPr>
      <dsp:spPr>
        <a:xfrm>
          <a:off x="5593253" y="2027236"/>
          <a:ext cx="2026747" cy="1935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Use: </a:t>
          </a:r>
          <a:r>
            <a:rPr lang="en-US" sz="1300" b="1" kern="1200" dirty="0" smtClean="0"/>
            <a:t>Write my opinion about the article and use</a:t>
          </a:r>
          <a:r>
            <a:rPr lang="en-US" sz="1300" b="1" kern="1200" baseline="0" dirty="0" smtClean="0"/>
            <a:t> vocabulary I pick out</a:t>
          </a:r>
          <a:endParaRPr lang="en-US" sz="1300" b="1" kern="1200" dirty="0"/>
        </a:p>
      </dsp:txBody>
      <dsp:txXfrm>
        <a:off x="5593253" y="2027236"/>
        <a:ext cx="2026747" cy="1935674"/>
      </dsp:txXfrm>
    </dsp:sp>
    <dsp:sp modelId="{561AD8B6-8129-444C-8892-F0E5F786499A}">
      <dsp:nvSpPr>
        <dsp:cNvPr id="0" name=""/>
        <dsp:cNvSpPr/>
      </dsp:nvSpPr>
      <dsp:spPr>
        <a:xfrm rot="10576464">
          <a:off x="4618972" y="2878228"/>
          <a:ext cx="691094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576464">
        <a:off x="4618972" y="2878228"/>
        <a:ext cx="691094" cy="447544"/>
      </dsp:txXfrm>
    </dsp:sp>
    <dsp:sp modelId="{DAE9F862-652D-4825-A086-96F4F6201530}">
      <dsp:nvSpPr>
        <dsp:cNvPr id="0" name=""/>
        <dsp:cNvSpPr/>
      </dsp:nvSpPr>
      <dsp:spPr>
        <a:xfrm>
          <a:off x="2270002" y="2243632"/>
          <a:ext cx="2026747" cy="1935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Review:  </a:t>
          </a:r>
          <a:r>
            <a:rPr lang="en-US" sz="1300" b="1" kern="1200" dirty="0" smtClean="0"/>
            <a:t>Rewrite after checking in the writing centre; Write</a:t>
          </a:r>
          <a:r>
            <a:rPr lang="en-US" sz="1300" b="1" kern="1200" baseline="0" dirty="0" smtClean="0"/>
            <a:t> down new vocabulary I have to know</a:t>
          </a:r>
          <a:endParaRPr lang="en-US" sz="1300" b="1" kern="1200" dirty="0"/>
        </a:p>
      </dsp:txBody>
      <dsp:txXfrm>
        <a:off x="2270002" y="2243632"/>
        <a:ext cx="2026747" cy="1935674"/>
      </dsp:txXfrm>
    </dsp:sp>
    <dsp:sp modelId="{AB95431E-BEF5-45B7-830F-9B3D5E61B19B}">
      <dsp:nvSpPr>
        <dsp:cNvPr id="0" name=""/>
        <dsp:cNvSpPr/>
      </dsp:nvSpPr>
      <dsp:spPr>
        <a:xfrm rot="17362178">
          <a:off x="2743671" y="1879366"/>
          <a:ext cx="340582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7362178">
        <a:off x="2743671" y="1879366"/>
        <a:ext cx="340582" cy="447544"/>
      </dsp:txXfrm>
    </dsp:sp>
    <dsp:sp modelId="{B6521C77-AFCD-4655-B10A-02885BBB3222}">
      <dsp:nvSpPr>
        <dsp:cNvPr id="0" name=""/>
        <dsp:cNvSpPr/>
      </dsp:nvSpPr>
      <dsp:spPr>
        <a:xfrm>
          <a:off x="251381" y="0"/>
          <a:ext cx="2026747" cy="1935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300" b="1" kern="1200" dirty="0" smtClean="0">
              <a:solidFill>
                <a:schemeClr val="tx1"/>
              </a:solidFill>
            </a:rPr>
            <a:t>: </a:t>
          </a:r>
          <a:r>
            <a:rPr lang="en-US" sz="1300" b="1" kern="1200" dirty="0" smtClean="0">
              <a:solidFill>
                <a:schemeClr val="bg1"/>
              </a:solidFill>
            </a:rPr>
            <a:t>Research how to write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251381" y="0"/>
        <a:ext cx="2026747" cy="1935674"/>
      </dsp:txXfrm>
    </dsp:sp>
    <dsp:sp modelId="{5310D784-DFB7-4000-B91C-1B58AF0F4A32}">
      <dsp:nvSpPr>
        <dsp:cNvPr id="0" name=""/>
        <dsp:cNvSpPr/>
      </dsp:nvSpPr>
      <dsp:spPr>
        <a:xfrm flipV="1">
          <a:off x="2252721" y="704175"/>
          <a:ext cx="871469" cy="488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flipV="1">
        <a:off x="2252721" y="704175"/>
        <a:ext cx="871469" cy="488137"/>
      </dsp:txXfrm>
    </dsp:sp>
    <dsp:sp modelId="{5EB1275E-AE9D-47DB-8227-0EF5CCF0F2C9}">
      <dsp:nvSpPr>
        <dsp:cNvPr id="0" name=""/>
        <dsp:cNvSpPr/>
      </dsp:nvSpPr>
      <dsp:spPr>
        <a:xfrm>
          <a:off x="6042341" y="0"/>
          <a:ext cx="2026747" cy="1935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300" b="1" kern="1200" dirty="0" smtClean="0">
              <a:solidFill>
                <a:schemeClr val="tx1"/>
              </a:solidFill>
            </a:rPr>
            <a:t>: </a:t>
          </a:r>
          <a:r>
            <a:rPr lang="en-US" sz="1300" b="1" kern="1200" dirty="0" smtClean="0">
              <a:solidFill>
                <a:schemeClr val="bg1"/>
              </a:solidFill>
            </a:rPr>
            <a:t>Search for more information on the topic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6042341" y="0"/>
        <a:ext cx="2026747" cy="1935674"/>
      </dsp:txXfrm>
    </dsp:sp>
    <dsp:sp modelId="{207AF9C7-CA12-4072-9458-78BF5AB72459}">
      <dsp:nvSpPr>
        <dsp:cNvPr id="0" name=""/>
        <dsp:cNvSpPr/>
      </dsp:nvSpPr>
      <dsp:spPr>
        <a:xfrm rot="10890826">
          <a:off x="5399611" y="706306"/>
          <a:ext cx="454571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90826">
        <a:off x="5399611" y="706306"/>
        <a:ext cx="454571" cy="44754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153015-4F10-4FA5-954F-99FFC7BD3B8E}">
      <dsp:nvSpPr>
        <dsp:cNvPr id="0" name=""/>
        <dsp:cNvSpPr/>
      </dsp:nvSpPr>
      <dsp:spPr>
        <a:xfrm>
          <a:off x="3323099" y="-30305"/>
          <a:ext cx="1676673" cy="16013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Prepare: </a:t>
          </a:r>
          <a:r>
            <a:rPr lang="en-US" sz="1100" b="1" kern="1200" dirty="0" smtClean="0"/>
            <a:t>Read an article; Pick out vocabulary from</a:t>
          </a:r>
          <a:r>
            <a:rPr lang="en-US" sz="1100" b="1" kern="1200" baseline="0" dirty="0" smtClean="0"/>
            <a:t> the article</a:t>
          </a:r>
          <a:endParaRPr lang="en-US" sz="1100" b="1" kern="1200" dirty="0"/>
        </a:p>
      </dsp:txBody>
      <dsp:txXfrm>
        <a:off x="3323099" y="-30305"/>
        <a:ext cx="1676673" cy="1601330"/>
      </dsp:txXfrm>
    </dsp:sp>
    <dsp:sp modelId="{7E7D092D-7D66-4519-9E3B-6BAA29333979}">
      <dsp:nvSpPr>
        <dsp:cNvPr id="0" name=""/>
        <dsp:cNvSpPr/>
      </dsp:nvSpPr>
      <dsp:spPr>
        <a:xfrm rot="2051263">
          <a:off x="5025998" y="1412285"/>
          <a:ext cx="705923" cy="370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2051263">
        <a:off x="5025998" y="1412285"/>
        <a:ext cx="705923" cy="370241"/>
      </dsp:txXfrm>
    </dsp:sp>
    <dsp:sp modelId="{1DC273DE-8B93-4360-B4DF-70CD45E14E6C}">
      <dsp:nvSpPr>
        <dsp:cNvPr id="0" name=""/>
        <dsp:cNvSpPr/>
      </dsp:nvSpPr>
      <dsp:spPr>
        <a:xfrm>
          <a:off x="5791200" y="1646240"/>
          <a:ext cx="1676673" cy="16013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>
              <a:solidFill>
                <a:schemeClr val="tx1"/>
              </a:solidFill>
            </a:rPr>
            <a:t>Use: </a:t>
          </a:r>
          <a:r>
            <a:rPr lang="en-US" sz="1100" b="1" kern="1200" smtClean="0"/>
            <a:t>Write my opinion about the article and use</a:t>
          </a:r>
          <a:r>
            <a:rPr lang="en-US" sz="1100" b="1" kern="1200" baseline="0" smtClean="0"/>
            <a:t> vocabulary I pick out</a:t>
          </a:r>
          <a:endParaRPr lang="en-US" sz="1100" b="1" kern="1200" dirty="0"/>
        </a:p>
      </dsp:txBody>
      <dsp:txXfrm>
        <a:off x="5791200" y="1646240"/>
        <a:ext cx="1676673" cy="1601330"/>
      </dsp:txXfrm>
    </dsp:sp>
    <dsp:sp modelId="{561AD8B6-8129-444C-8892-F0E5F786499A}">
      <dsp:nvSpPr>
        <dsp:cNvPr id="0" name=""/>
        <dsp:cNvSpPr/>
      </dsp:nvSpPr>
      <dsp:spPr>
        <a:xfrm rot="9676578">
          <a:off x="5019210" y="2705877"/>
          <a:ext cx="600196" cy="370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9676578">
        <a:off x="5019210" y="2705877"/>
        <a:ext cx="600196" cy="370241"/>
      </dsp:txXfrm>
    </dsp:sp>
    <dsp:sp modelId="{DAE9F862-652D-4825-A086-96F4F6201530}">
      <dsp:nvSpPr>
        <dsp:cNvPr id="0" name=""/>
        <dsp:cNvSpPr/>
      </dsp:nvSpPr>
      <dsp:spPr>
        <a:xfrm>
          <a:off x="3138568" y="2545330"/>
          <a:ext cx="1676673" cy="16013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>
              <a:solidFill>
                <a:schemeClr val="tx1"/>
              </a:solidFill>
            </a:rPr>
            <a:t>Review:  </a:t>
          </a:r>
          <a:r>
            <a:rPr lang="en-US" sz="1100" b="1" kern="1200" smtClean="0"/>
            <a:t>Rewrite after checking in the writing centre; Write</a:t>
          </a:r>
          <a:r>
            <a:rPr lang="en-US" sz="1100" b="1" kern="1200" baseline="0" smtClean="0"/>
            <a:t> down new vocabulary I have to know</a:t>
          </a:r>
          <a:endParaRPr lang="en-US" sz="1100" b="1" kern="1200" dirty="0"/>
        </a:p>
      </dsp:txBody>
      <dsp:txXfrm>
        <a:off x="3138568" y="2545330"/>
        <a:ext cx="1676673" cy="1601330"/>
      </dsp:txXfrm>
    </dsp:sp>
    <dsp:sp modelId="{AB95431E-BEF5-45B7-830F-9B3D5E61B19B}">
      <dsp:nvSpPr>
        <dsp:cNvPr id="0" name=""/>
        <dsp:cNvSpPr/>
      </dsp:nvSpPr>
      <dsp:spPr>
        <a:xfrm rot="17051911">
          <a:off x="3553302" y="1911186"/>
          <a:ext cx="686292" cy="370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7051911">
        <a:off x="3553302" y="1911186"/>
        <a:ext cx="686292" cy="370241"/>
      </dsp:txXfrm>
    </dsp:sp>
    <dsp:sp modelId="{B6521C77-AFCD-4655-B10A-02885BBB3222}">
      <dsp:nvSpPr>
        <dsp:cNvPr id="0" name=""/>
        <dsp:cNvSpPr/>
      </dsp:nvSpPr>
      <dsp:spPr>
        <a:xfrm>
          <a:off x="394748" y="0"/>
          <a:ext cx="1676673" cy="16013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kern="1200" dirty="0" smtClean="0">
              <a:solidFill>
                <a:schemeClr val="tx1"/>
              </a:solidFill>
            </a:rPr>
            <a:t>: </a:t>
          </a:r>
          <a:r>
            <a:rPr lang="en-US" sz="1100" b="1" kern="1200" dirty="0" smtClean="0">
              <a:solidFill>
                <a:schemeClr val="bg1"/>
              </a:solidFill>
            </a:rPr>
            <a:t>Research how to write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394748" y="0"/>
        <a:ext cx="1676673" cy="1601330"/>
      </dsp:txXfrm>
    </dsp:sp>
    <dsp:sp modelId="{5310D784-DFB7-4000-B91C-1B58AF0F4A32}">
      <dsp:nvSpPr>
        <dsp:cNvPr id="0" name=""/>
        <dsp:cNvSpPr/>
      </dsp:nvSpPr>
      <dsp:spPr>
        <a:xfrm rot="21599949" flipV="1">
          <a:off x="2041171" y="582589"/>
          <a:ext cx="1037533" cy="403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21599949" flipV="1">
        <a:off x="2041171" y="582589"/>
        <a:ext cx="1037533" cy="403822"/>
      </dsp:txXfrm>
    </dsp:sp>
    <dsp:sp modelId="{5EB1275E-AE9D-47DB-8227-0EF5CCF0F2C9}">
      <dsp:nvSpPr>
        <dsp:cNvPr id="0" name=""/>
        <dsp:cNvSpPr/>
      </dsp:nvSpPr>
      <dsp:spPr>
        <a:xfrm>
          <a:off x="6552925" y="90"/>
          <a:ext cx="1676673" cy="16013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Prepare: </a:t>
          </a:r>
          <a:r>
            <a:rPr lang="en-US" sz="1100" b="1" kern="1200" dirty="0" smtClean="0">
              <a:solidFill>
                <a:schemeClr val="bg1"/>
              </a:solidFill>
            </a:rPr>
            <a:t>Search for more information on the topic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6552925" y="90"/>
        <a:ext cx="1676673" cy="1601330"/>
      </dsp:txXfrm>
    </dsp:sp>
    <dsp:sp modelId="{207AF9C7-CA12-4072-9458-78BF5AB72459}">
      <dsp:nvSpPr>
        <dsp:cNvPr id="0" name=""/>
        <dsp:cNvSpPr/>
      </dsp:nvSpPr>
      <dsp:spPr>
        <a:xfrm rot="10505183">
          <a:off x="5152481" y="555437"/>
          <a:ext cx="1234722" cy="370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0505183">
        <a:off x="5152481" y="555437"/>
        <a:ext cx="1234722" cy="370241"/>
      </dsp:txXfrm>
    </dsp:sp>
    <dsp:sp modelId="{EAFE8EA9-3673-4DA9-BE1D-1B57B16A9B79}">
      <dsp:nvSpPr>
        <dsp:cNvPr id="0" name=""/>
        <dsp:cNvSpPr/>
      </dsp:nvSpPr>
      <dsp:spPr>
        <a:xfrm>
          <a:off x="228614" y="1873710"/>
          <a:ext cx="1676673" cy="16013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kern="1200" dirty="0" smtClean="0">
              <a:solidFill>
                <a:schemeClr val="tx1"/>
              </a:solidFill>
            </a:rPr>
            <a:t>: </a:t>
          </a:r>
          <a:r>
            <a:rPr lang="en-US" sz="1100" b="1" kern="1200" dirty="0" smtClean="0">
              <a:solidFill>
                <a:schemeClr val="bg1"/>
              </a:solidFill>
            </a:rPr>
            <a:t>Search for good exemplars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228614" y="1873710"/>
        <a:ext cx="1676673" cy="1601330"/>
      </dsp:txXfrm>
    </dsp:sp>
    <dsp:sp modelId="{B6BCCD28-5E12-4CE7-B54C-C9EC56EB27B7}">
      <dsp:nvSpPr>
        <dsp:cNvPr id="0" name=""/>
        <dsp:cNvSpPr/>
      </dsp:nvSpPr>
      <dsp:spPr>
        <a:xfrm rot="19703778">
          <a:off x="2064641" y="1552798"/>
          <a:ext cx="1048553" cy="370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9703778">
        <a:off x="2064641" y="1552798"/>
        <a:ext cx="1048553" cy="37024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153015-4F10-4FA5-954F-99FFC7BD3B8E}">
      <dsp:nvSpPr>
        <dsp:cNvPr id="0" name=""/>
        <dsp:cNvSpPr/>
      </dsp:nvSpPr>
      <dsp:spPr>
        <a:xfrm>
          <a:off x="3376272" y="3670"/>
          <a:ext cx="1563052" cy="1492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000" b="1" kern="1200" dirty="0" smtClean="0">
              <a:solidFill>
                <a:schemeClr val="tx1"/>
              </a:solidFill>
            </a:rPr>
            <a:t>: </a:t>
          </a:r>
          <a:r>
            <a:rPr lang="en-US" sz="1000" b="1" kern="1200" dirty="0" smtClean="0"/>
            <a:t>Read an article; Pick out vocabulary from</a:t>
          </a:r>
          <a:r>
            <a:rPr lang="en-US" sz="1000" b="1" kern="1200" baseline="0" dirty="0" smtClean="0"/>
            <a:t> the article</a:t>
          </a:r>
          <a:endParaRPr lang="en-US" sz="1000" b="1" kern="1200" dirty="0"/>
        </a:p>
      </dsp:txBody>
      <dsp:txXfrm>
        <a:off x="3376272" y="3670"/>
        <a:ext cx="1563052" cy="1492815"/>
      </dsp:txXfrm>
    </dsp:sp>
    <dsp:sp modelId="{7E7D092D-7D66-4519-9E3B-6BAA29333979}">
      <dsp:nvSpPr>
        <dsp:cNvPr id="0" name=""/>
        <dsp:cNvSpPr/>
      </dsp:nvSpPr>
      <dsp:spPr>
        <a:xfrm rot="1936955">
          <a:off x="5040484" y="1401623"/>
          <a:ext cx="843645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 rot="1936955">
        <a:off x="5040484" y="1401623"/>
        <a:ext cx="843645" cy="345151"/>
      </dsp:txXfrm>
    </dsp:sp>
    <dsp:sp modelId="{1DC273DE-8B93-4360-B4DF-70CD45E14E6C}">
      <dsp:nvSpPr>
        <dsp:cNvPr id="0" name=""/>
        <dsp:cNvSpPr/>
      </dsp:nvSpPr>
      <dsp:spPr>
        <a:xfrm>
          <a:off x="6025661" y="1677417"/>
          <a:ext cx="1563052" cy="1492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Use: </a:t>
          </a:r>
          <a:r>
            <a:rPr lang="en-US" sz="1000" b="1" kern="1200" dirty="0" smtClean="0"/>
            <a:t>Write my opinion about the article and use</a:t>
          </a:r>
          <a:r>
            <a:rPr lang="en-US" sz="1000" b="1" kern="1200" baseline="0" dirty="0" smtClean="0"/>
            <a:t> vocabulary I pick out</a:t>
          </a:r>
          <a:endParaRPr lang="en-US" sz="1000" b="1" kern="1200" dirty="0"/>
        </a:p>
      </dsp:txBody>
      <dsp:txXfrm>
        <a:off x="6025661" y="1677417"/>
        <a:ext cx="1563052" cy="1492815"/>
      </dsp:txXfrm>
    </dsp:sp>
    <dsp:sp modelId="{561AD8B6-8129-444C-8892-F0E5F786499A}">
      <dsp:nvSpPr>
        <dsp:cNvPr id="0" name=""/>
        <dsp:cNvSpPr/>
      </dsp:nvSpPr>
      <dsp:spPr>
        <a:xfrm rot="9625673">
          <a:off x="4973958" y="2759374"/>
          <a:ext cx="808097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 rot="9625673">
        <a:off x="4973958" y="2759374"/>
        <a:ext cx="808097" cy="345151"/>
      </dsp:txXfrm>
    </dsp:sp>
    <dsp:sp modelId="{DAE9F862-652D-4825-A086-96F4F6201530}">
      <dsp:nvSpPr>
        <dsp:cNvPr id="0" name=""/>
        <dsp:cNvSpPr/>
      </dsp:nvSpPr>
      <dsp:spPr>
        <a:xfrm>
          <a:off x="3124201" y="2708990"/>
          <a:ext cx="1563052" cy="1492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Review:  </a:t>
          </a:r>
          <a:r>
            <a:rPr lang="en-US" sz="1000" b="1" kern="1200" dirty="0" smtClean="0"/>
            <a:t>Rewrite after checking in the writing centre; Write</a:t>
          </a:r>
          <a:r>
            <a:rPr lang="en-US" sz="1000" b="1" kern="1200" baseline="0" dirty="0" smtClean="0"/>
            <a:t> down new vocabulary I have to know</a:t>
          </a:r>
          <a:endParaRPr lang="en-US" sz="1000" b="1" kern="1200" dirty="0"/>
        </a:p>
      </dsp:txBody>
      <dsp:txXfrm>
        <a:off x="3124201" y="2708990"/>
        <a:ext cx="1563052" cy="1492815"/>
      </dsp:txXfrm>
    </dsp:sp>
    <dsp:sp modelId="{AB95431E-BEF5-45B7-830F-9B3D5E61B19B}">
      <dsp:nvSpPr>
        <dsp:cNvPr id="0" name=""/>
        <dsp:cNvSpPr/>
      </dsp:nvSpPr>
      <dsp:spPr>
        <a:xfrm rot="17499002">
          <a:off x="3680933" y="1952844"/>
          <a:ext cx="653117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 rot="17499002">
        <a:off x="3680933" y="1952844"/>
        <a:ext cx="653117" cy="345151"/>
      </dsp:txXfrm>
    </dsp:sp>
    <dsp:sp modelId="{B6521C77-AFCD-4655-B10A-02885BBB3222}">
      <dsp:nvSpPr>
        <dsp:cNvPr id="0" name=""/>
        <dsp:cNvSpPr/>
      </dsp:nvSpPr>
      <dsp:spPr>
        <a:xfrm>
          <a:off x="875342" y="1"/>
          <a:ext cx="1563052" cy="1492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000" b="1" kern="1200" dirty="0" smtClean="0">
              <a:solidFill>
                <a:schemeClr val="tx1"/>
              </a:solidFill>
            </a:rPr>
            <a:t>: </a:t>
          </a:r>
          <a:r>
            <a:rPr lang="en-US" sz="1000" b="1" kern="1200" dirty="0" smtClean="0">
              <a:solidFill>
                <a:schemeClr val="bg1"/>
              </a:solidFill>
            </a:rPr>
            <a:t>Research how to write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875342" y="1"/>
        <a:ext cx="1563052" cy="1492815"/>
      </dsp:txXfrm>
    </dsp:sp>
    <dsp:sp modelId="{5310D784-DFB7-4000-B91C-1B58AF0F4A32}">
      <dsp:nvSpPr>
        <dsp:cNvPr id="0" name=""/>
        <dsp:cNvSpPr/>
      </dsp:nvSpPr>
      <dsp:spPr>
        <a:xfrm rot="1" flipV="1">
          <a:off x="2410578" y="543068"/>
          <a:ext cx="954074" cy="376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 rot="1" flipV="1">
        <a:off x="2410578" y="543068"/>
        <a:ext cx="954074" cy="376457"/>
      </dsp:txXfrm>
    </dsp:sp>
    <dsp:sp modelId="{5EB1275E-AE9D-47DB-8227-0EF5CCF0F2C9}">
      <dsp:nvSpPr>
        <dsp:cNvPr id="0" name=""/>
        <dsp:cNvSpPr/>
      </dsp:nvSpPr>
      <dsp:spPr>
        <a:xfrm>
          <a:off x="6559405" y="0"/>
          <a:ext cx="1563052" cy="1492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000" b="1" kern="1200" dirty="0" smtClean="0">
              <a:solidFill>
                <a:schemeClr val="tx1"/>
              </a:solidFill>
            </a:rPr>
            <a:t>: </a:t>
          </a:r>
          <a:r>
            <a:rPr lang="en-US" sz="1000" b="1" kern="1200" dirty="0" smtClean="0">
              <a:solidFill>
                <a:schemeClr val="bg1"/>
              </a:solidFill>
            </a:rPr>
            <a:t>Search for more information on the topic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6559405" y="0"/>
        <a:ext cx="1563052" cy="1492815"/>
      </dsp:txXfrm>
    </dsp:sp>
    <dsp:sp modelId="{207AF9C7-CA12-4072-9458-78BF5AB72459}">
      <dsp:nvSpPr>
        <dsp:cNvPr id="0" name=""/>
        <dsp:cNvSpPr/>
      </dsp:nvSpPr>
      <dsp:spPr>
        <a:xfrm rot="10698709">
          <a:off x="5103681" y="393832"/>
          <a:ext cx="1239671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 rot="10698709">
        <a:off x="5103681" y="393832"/>
        <a:ext cx="1239671" cy="345151"/>
      </dsp:txXfrm>
    </dsp:sp>
    <dsp:sp modelId="{EAFE8EA9-3673-4DA9-BE1D-1B57B16A9B79}">
      <dsp:nvSpPr>
        <dsp:cNvPr id="0" name=""/>
        <dsp:cNvSpPr/>
      </dsp:nvSpPr>
      <dsp:spPr>
        <a:xfrm>
          <a:off x="228606" y="1493834"/>
          <a:ext cx="1563052" cy="1492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000" b="1" kern="1200" dirty="0" smtClean="0">
              <a:solidFill>
                <a:schemeClr val="tx1"/>
              </a:solidFill>
            </a:rPr>
            <a:t>: </a:t>
          </a:r>
          <a:r>
            <a:rPr lang="en-US" sz="1000" b="1" kern="1200" dirty="0" smtClean="0">
              <a:solidFill>
                <a:schemeClr val="bg1"/>
              </a:solidFill>
            </a:rPr>
            <a:t>Search for good </a:t>
          </a:r>
          <a:r>
            <a:rPr lang="en-US" sz="1000" b="1" kern="1200" dirty="0" err="1" smtClean="0">
              <a:solidFill>
                <a:schemeClr val="bg1"/>
              </a:solidFill>
            </a:rPr>
            <a:t>examplars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228606" y="1493834"/>
        <a:ext cx="1563052" cy="1492815"/>
      </dsp:txXfrm>
    </dsp:sp>
    <dsp:sp modelId="{B6BCCD28-5E12-4CE7-B54C-C9EC56EB27B7}">
      <dsp:nvSpPr>
        <dsp:cNvPr id="0" name=""/>
        <dsp:cNvSpPr/>
      </dsp:nvSpPr>
      <dsp:spPr>
        <a:xfrm rot="20638875">
          <a:off x="1903941" y="1662687"/>
          <a:ext cx="524005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 rot="20638875">
        <a:off x="1903941" y="1662687"/>
        <a:ext cx="524005" cy="345151"/>
      </dsp:txXfrm>
    </dsp:sp>
    <dsp:sp modelId="{EBAECA0E-92EC-42ED-A736-FFC9DF6C65B1}">
      <dsp:nvSpPr>
        <dsp:cNvPr id="0" name=""/>
        <dsp:cNvSpPr/>
      </dsp:nvSpPr>
      <dsp:spPr>
        <a:xfrm>
          <a:off x="2209801" y="3214367"/>
          <a:ext cx="1022672" cy="1022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Review: </a:t>
          </a:r>
          <a:r>
            <a:rPr lang="en-US" sz="1000" b="1" kern="1200" dirty="0" smtClean="0">
              <a:solidFill>
                <a:schemeClr val="bg1"/>
              </a:solidFill>
            </a:rPr>
            <a:t>Made notes of previous mistakes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2209801" y="3214367"/>
        <a:ext cx="1022672" cy="1022672"/>
      </dsp:txXfrm>
    </dsp:sp>
    <dsp:sp modelId="{669D6F91-48A7-4125-8774-964423D930D0}">
      <dsp:nvSpPr>
        <dsp:cNvPr id="0" name=""/>
        <dsp:cNvSpPr/>
      </dsp:nvSpPr>
      <dsp:spPr>
        <a:xfrm rot="20974825">
          <a:off x="2847432" y="3022727"/>
          <a:ext cx="385834" cy="345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 rot="20974825">
        <a:off x="2847432" y="3022727"/>
        <a:ext cx="385834" cy="34515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153015-4F10-4FA5-954F-99FFC7BD3B8E}">
      <dsp:nvSpPr>
        <dsp:cNvPr id="0" name=""/>
        <dsp:cNvSpPr/>
      </dsp:nvSpPr>
      <dsp:spPr>
        <a:xfrm>
          <a:off x="3385597" y="32300"/>
          <a:ext cx="1360377" cy="1299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kern="1200" dirty="0" smtClean="0">
              <a:solidFill>
                <a:schemeClr val="tx1"/>
              </a:solidFill>
            </a:rPr>
            <a:t>: </a:t>
          </a:r>
          <a:r>
            <a:rPr lang="en-US" sz="1100" b="1" kern="1200" dirty="0" smtClean="0"/>
            <a:t>Read an article; Pick out vocabulary from</a:t>
          </a:r>
          <a:r>
            <a:rPr lang="en-US" sz="1100" b="1" kern="1200" baseline="0" dirty="0" smtClean="0"/>
            <a:t> the article</a:t>
          </a:r>
          <a:endParaRPr lang="en-US" sz="1100" b="1" kern="1200" dirty="0"/>
        </a:p>
      </dsp:txBody>
      <dsp:txXfrm>
        <a:off x="3385597" y="32300"/>
        <a:ext cx="1360377" cy="1299248"/>
      </dsp:txXfrm>
    </dsp:sp>
    <dsp:sp modelId="{7E7D092D-7D66-4519-9E3B-6BAA29333979}">
      <dsp:nvSpPr>
        <dsp:cNvPr id="0" name=""/>
        <dsp:cNvSpPr/>
      </dsp:nvSpPr>
      <dsp:spPr>
        <a:xfrm rot="1889303">
          <a:off x="4914194" y="1352750"/>
          <a:ext cx="983984" cy="300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889303">
        <a:off x="4914194" y="1352750"/>
        <a:ext cx="983984" cy="300397"/>
      </dsp:txXfrm>
    </dsp:sp>
    <dsp:sp modelId="{1DC273DE-8B93-4360-B4DF-70CD45E14E6C}">
      <dsp:nvSpPr>
        <dsp:cNvPr id="0" name=""/>
        <dsp:cNvSpPr/>
      </dsp:nvSpPr>
      <dsp:spPr>
        <a:xfrm>
          <a:off x="6096001" y="1718591"/>
          <a:ext cx="1445628" cy="1299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Use: </a:t>
          </a:r>
          <a:r>
            <a:rPr lang="en-US" sz="1100" b="1" kern="1200" dirty="0" smtClean="0"/>
            <a:t>Write my opinion about the article and use</a:t>
          </a:r>
          <a:r>
            <a:rPr lang="en-US" sz="1100" b="1" kern="1200" baseline="0" dirty="0" smtClean="0"/>
            <a:t> vocabulary I pick out</a:t>
          </a:r>
          <a:endParaRPr lang="en-US" sz="1100" b="1" kern="1200" dirty="0"/>
        </a:p>
      </dsp:txBody>
      <dsp:txXfrm>
        <a:off x="6096001" y="1718591"/>
        <a:ext cx="1445628" cy="1299248"/>
      </dsp:txXfrm>
    </dsp:sp>
    <dsp:sp modelId="{561AD8B6-8129-444C-8892-F0E5F786499A}">
      <dsp:nvSpPr>
        <dsp:cNvPr id="0" name=""/>
        <dsp:cNvSpPr/>
      </dsp:nvSpPr>
      <dsp:spPr>
        <a:xfrm rot="9534001">
          <a:off x="5286182" y="2685639"/>
          <a:ext cx="641517" cy="300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9534001">
        <a:off x="5286182" y="2685639"/>
        <a:ext cx="641517" cy="300397"/>
      </dsp:txXfrm>
    </dsp:sp>
    <dsp:sp modelId="{DAE9F862-652D-4825-A086-96F4F6201530}">
      <dsp:nvSpPr>
        <dsp:cNvPr id="0" name=""/>
        <dsp:cNvSpPr/>
      </dsp:nvSpPr>
      <dsp:spPr>
        <a:xfrm>
          <a:off x="3536623" y="2560637"/>
          <a:ext cx="1539485" cy="15541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Review:  </a:t>
          </a:r>
          <a:r>
            <a:rPr lang="en-US" sz="1100" b="1" kern="1200" dirty="0" smtClean="0"/>
            <a:t>Rewrite after checking in the writing centre; Write</a:t>
          </a:r>
          <a:r>
            <a:rPr lang="en-US" sz="1100" b="1" kern="1200" baseline="0" dirty="0" smtClean="0"/>
            <a:t> down new vocabulary I have to know</a:t>
          </a:r>
          <a:endParaRPr lang="en-US" sz="1100" b="1" kern="1200" dirty="0"/>
        </a:p>
      </dsp:txBody>
      <dsp:txXfrm>
        <a:off x="3536623" y="2560637"/>
        <a:ext cx="1539485" cy="1554100"/>
      </dsp:txXfrm>
    </dsp:sp>
    <dsp:sp modelId="{AB95431E-BEF5-45B7-830F-9B3D5E61B19B}">
      <dsp:nvSpPr>
        <dsp:cNvPr id="0" name=""/>
        <dsp:cNvSpPr/>
      </dsp:nvSpPr>
      <dsp:spPr>
        <a:xfrm rot="16844395">
          <a:off x="3879243" y="1897187"/>
          <a:ext cx="849835" cy="300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6844395">
        <a:off x="3879243" y="1897187"/>
        <a:ext cx="849835" cy="300397"/>
      </dsp:txXfrm>
    </dsp:sp>
    <dsp:sp modelId="{B6521C77-AFCD-4655-B10A-02885BBB3222}">
      <dsp:nvSpPr>
        <dsp:cNvPr id="0" name=""/>
        <dsp:cNvSpPr/>
      </dsp:nvSpPr>
      <dsp:spPr>
        <a:xfrm>
          <a:off x="501625" y="122237"/>
          <a:ext cx="1360377" cy="1299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kern="1200" dirty="0" smtClean="0">
              <a:solidFill>
                <a:schemeClr val="tx1"/>
              </a:solidFill>
            </a:rPr>
            <a:t>: </a:t>
          </a:r>
          <a:r>
            <a:rPr lang="en-US" sz="1100" b="1" kern="1200" dirty="0" smtClean="0">
              <a:solidFill>
                <a:schemeClr val="bg1"/>
              </a:solidFill>
            </a:rPr>
            <a:t>Research how to write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501625" y="122237"/>
        <a:ext cx="1360377" cy="1299248"/>
      </dsp:txXfrm>
    </dsp:sp>
    <dsp:sp modelId="{5310D784-DFB7-4000-B91C-1B58AF0F4A32}">
      <dsp:nvSpPr>
        <dsp:cNvPr id="0" name=""/>
        <dsp:cNvSpPr/>
      </dsp:nvSpPr>
      <dsp:spPr>
        <a:xfrm rot="73043" flipV="1">
          <a:off x="1831700" y="535169"/>
          <a:ext cx="1017081" cy="3276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73043" flipV="1">
        <a:off x="1831700" y="535169"/>
        <a:ext cx="1017081" cy="327643"/>
      </dsp:txXfrm>
    </dsp:sp>
    <dsp:sp modelId="{5EB1275E-AE9D-47DB-8227-0EF5CCF0F2C9}">
      <dsp:nvSpPr>
        <dsp:cNvPr id="0" name=""/>
        <dsp:cNvSpPr/>
      </dsp:nvSpPr>
      <dsp:spPr>
        <a:xfrm>
          <a:off x="6253838" y="0"/>
          <a:ext cx="1360377" cy="1299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kern="1200" dirty="0" smtClean="0">
              <a:solidFill>
                <a:schemeClr val="tx1"/>
              </a:solidFill>
            </a:rPr>
            <a:t>: </a:t>
          </a:r>
          <a:r>
            <a:rPr lang="en-US" sz="1100" b="1" kern="1200" dirty="0" smtClean="0">
              <a:solidFill>
                <a:schemeClr val="bg1"/>
              </a:solidFill>
            </a:rPr>
            <a:t>Search for more information on the topic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6253838" y="0"/>
        <a:ext cx="1360377" cy="1299248"/>
      </dsp:txXfrm>
    </dsp:sp>
    <dsp:sp modelId="{207AF9C7-CA12-4072-9458-78BF5AB72459}">
      <dsp:nvSpPr>
        <dsp:cNvPr id="0" name=""/>
        <dsp:cNvSpPr/>
      </dsp:nvSpPr>
      <dsp:spPr>
        <a:xfrm rot="10624165">
          <a:off x="5003360" y="400182"/>
          <a:ext cx="1077436" cy="300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624165">
        <a:off x="5003360" y="400182"/>
        <a:ext cx="1077436" cy="300397"/>
      </dsp:txXfrm>
    </dsp:sp>
    <dsp:sp modelId="{EAFE8EA9-3673-4DA9-BE1D-1B57B16A9B79}">
      <dsp:nvSpPr>
        <dsp:cNvPr id="0" name=""/>
        <dsp:cNvSpPr/>
      </dsp:nvSpPr>
      <dsp:spPr>
        <a:xfrm>
          <a:off x="779810" y="1417641"/>
          <a:ext cx="1360377" cy="1299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kern="1200" dirty="0" smtClean="0">
              <a:solidFill>
                <a:schemeClr val="tx1"/>
              </a:solidFill>
            </a:rPr>
            <a:t>: </a:t>
          </a:r>
          <a:r>
            <a:rPr lang="en-US" sz="1100" b="1" kern="1200" dirty="0" smtClean="0">
              <a:solidFill>
                <a:schemeClr val="bg1"/>
              </a:solidFill>
            </a:rPr>
            <a:t>Search for good exemplars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779810" y="1417641"/>
        <a:ext cx="1360377" cy="1299248"/>
      </dsp:txXfrm>
    </dsp:sp>
    <dsp:sp modelId="{B6BCCD28-5E12-4CE7-B54C-C9EC56EB27B7}">
      <dsp:nvSpPr>
        <dsp:cNvPr id="0" name=""/>
        <dsp:cNvSpPr/>
      </dsp:nvSpPr>
      <dsp:spPr>
        <a:xfrm rot="21022938">
          <a:off x="2300151" y="1278032"/>
          <a:ext cx="736462" cy="300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21022938">
        <a:off x="2300151" y="1278032"/>
        <a:ext cx="736462" cy="300397"/>
      </dsp:txXfrm>
    </dsp:sp>
    <dsp:sp modelId="{EBAECA0E-92EC-42ED-A736-FFC9DF6C65B1}">
      <dsp:nvSpPr>
        <dsp:cNvPr id="0" name=""/>
        <dsp:cNvSpPr/>
      </dsp:nvSpPr>
      <dsp:spPr>
        <a:xfrm>
          <a:off x="2590801" y="3499363"/>
          <a:ext cx="1194861" cy="890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Review: </a:t>
          </a:r>
          <a:r>
            <a:rPr lang="en-US" sz="1100" b="1" kern="1200" dirty="0" smtClean="0">
              <a:solidFill>
                <a:schemeClr val="bg1"/>
              </a:solidFill>
            </a:rPr>
            <a:t>Made notes of previous mistakes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2590801" y="3499363"/>
        <a:ext cx="1194861" cy="890066"/>
      </dsp:txXfrm>
    </dsp:sp>
    <dsp:sp modelId="{669D6F91-48A7-4125-8774-964423D930D0}">
      <dsp:nvSpPr>
        <dsp:cNvPr id="0" name=""/>
        <dsp:cNvSpPr/>
      </dsp:nvSpPr>
      <dsp:spPr>
        <a:xfrm rot="19250733">
          <a:off x="3675538" y="3833013"/>
          <a:ext cx="336222" cy="338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19250733">
        <a:off x="3675538" y="3833013"/>
        <a:ext cx="336222" cy="338262"/>
      </dsp:txXfrm>
    </dsp:sp>
    <dsp:sp modelId="{B7377C49-8C40-4A31-ADF9-F4280E4C1201}">
      <dsp:nvSpPr>
        <dsp:cNvPr id="0" name=""/>
        <dsp:cNvSpPr/>
      </dsp:nvSpPr>
      <dsp:spPr>
        <a:xfrm>
          <a:off x="5053533" y="3475034"/>
          <a:ext cx="1042463" cy="890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Review: </a:t>
          </a:r>
          <a:r>
            <a:rPr lang="en-US" sz="1100" b="1" kern="1200" dirty="0" smtClean="0">
              <a:solidFill>
                <a:schemeClr val="bg1"/>
              </a:solidFill>
            </a:rPr>
            <a:t>Make notes of previous success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5053533" y="3475034"/>
        <a:ext cx="1042463" cy="890066"/>
      </dsp:txXfrm>
    </dsp:sp>
    <dsp:sp modelId="{221CD610-BF4E-40AC-A3E3-B962B05BDE47}">
      <dsp:nvSpPr>
        <dsp:cNvPr id="0" name=""/>
        <dsp:cNvSpPr/>
      </dsp:nvSpPr>
      <dsp:spPr>
        <a:xfrm rot="2349446" flipH="1">
          <a:off x="4813271" y="3564383"/>
          <a:ext cx="507879" cy="37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2349446" flipH="1">
        <a:off x="4813271" y="3564383"/>
        <a:ext cx="507879" cy="37733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153015-4F10-4FA5-954F-99FFC7BD3B8E}">
      <dsp:nvSpPr>
        <dsp:cNvPr id="0" name=""/>
        <dsp:cNvSpPr/>
      </dsp:nvSpPr>
      <dsp:spPr>
        <a:xfrm>
          <a:off x="3385597" y="32300"/>
          <a:ext cx="1360377" cy="1299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kern="1200" dirty="0" smtClean="0">
              <a:solidFill>
                <a:schemeClr val="tx1"/>
              </a:solidFill>
            </a:rPr>
            <a:t>: </a:t>
          </a:r>
          <a:r>
            <a:rPr lang="en-US" sz="1100" b="1" kern="1200" dirty="0" smtClean="0"/>
            <a:t>Read an article; Pick out vocabulary from</a:t>
          </a:r>
          <a:r>
            <a:rPr lang="en-US" sz="1100" b="1" kern="1200" baseline="0" dirty="0" smtClean="0"/>
            <a:t> the article</a:t>
          </a:r>
          <a:endParaRPr lang="en-US" sz="1100" b="1" kern="1200" dirty="0"/>
        </a:p>
      </dsp:txBody>
      <dsp:txXfrm>
        <a:off x="3385597" y="32300"/>
        <a:ext cx="1360377" cy="1299248"/>
      </dsp:txXfrm>
    </dsp:sp>
    <dsp:sp modelId="{7E7D092D-7D66-4519-9E3B-6BAA29333979}">
      <dsp:nvSpPr>
        <dsp:cNvPr id="0" name=""/>
        <dsp:cNvSpPr/>
      </dsp:nvSpPr>
      <dsp:spPr>
        <a:xfrm rot="1889303">
          <a:off x="4914194" y="1352750"/>
          <a:ext cx="983984" cy="300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889303">
        <a:off x="4914194" y="1352750"/>
        <a:ext cx="983984" cy="300397"/>
      </dsp:txXfrm>
    </dsp:sp>
    <dsp:sp modelId="{1DC273DE-8B93-4360-B4DF-70CD45E14E6C}">
      <dsp:nvSpPr>
        <dsp:cNvPr id="0" name=""/>
        <dsp:cNvSpPr/>
      </dsp:nvSpPr>
      <dsp:spPr>
        <a:xfrm>
          <a:off x="6096001" y="1718591"/>
          <a:ext cx="1445628" cy="1299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Use: </a:t>
          </a:r>
          <a:r>
            <a:rPr lang="en-US" sz="1100" b="1" kern="1200" dirty="0" smtClean="0"/>
            <a:t>Write my opinion about the article and use</a:t>
          </a:r>
          <a:r>
            <a:rPr lang="en-US" sz="1100" b="1" kern="1200" baseline="0" dirty="0" smtClean="0"/>
            <a:t> vocabulary I pick out</a:t>
          </a:r>
          <a:endParaRPr lang="en-US" sz="1100" b="1" kern="1200" dirty="0"/>
        </a:p>
      </dsp:txBody>
      <dsp:txXfrm>
        <a:off x="6096001" y="1718591"/>
        <a:ext cx="1445628" cy="1299248"/>
      </dsp:txXfrm>
    </dsp:sp>
    <dsp:sp modelId="{561AD8B6-8129-444C-8892-F0E5F786499A}">
      <dsp:nvSpPr>
        <dsp:cNvPr id="0" name=""/>
        <dsp:cNvSpPr/>
      </dsp:nvSpPr>
      <dsp:spPr>
        <a:xfrm rot="9534001">
          <a:off x="5286182" y="2685639"/>
          <a:ext cx="641517" cy="300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9534001">
        <a:off x="5286182" y="2685639"/>
        <a:ext cx="641517" cy="300397"/>
      </dsp:txXfrm>
    </dsp:sp>
    <dsp:sp modelId="{DAE9F862-652D-4825-A086-96F4F6201530}">
      <dsp:nvSpPr>
        <dsp:cNvPr id="0" name=""/>
        <dsp:cNvSpPr/>
      </dsp:nvSpPr>
      <dsp:spPr>
        <a:xfrm>
          <a:off x="3536623" y="2560637"/>
          <a:ext cx="1539485" cy="15541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Review:  </a:t>
          </a:r>
          <a:r>
            <a:rPr lang="en-US" sz="1100" b="1" kern="1200" dirty="0" smtClean="0"/>
            <a:t>Rewrite after checking in the writing centre; Write</a:t>
          </a:r>
          <a:r>
            <a:rPr lang="en-US" sz="1100" b="1" kern="1200" baseline="0" dirty="0" smtClean="0"/>
            <a:t> down new vocabulary I have to know</a:t>
          </a:r>
          <a:endParaRPr lang="en-US" sz="1100" b="1" kern="1200" dirty="0"/>
        </a:p>
      </dsp:txBody>
      <dsp:txXfrm>
        <a:off x="3536623" y="2560637"/>
        <a:ext cx="1539485" cy="1554100"/>
      </dsp:txXfrm>
    </dsp:sp>
    <dsp:sp modelId="{AB95431E-BEF5-45B7-830F-9B3D5E61B19B}">
      <dsp:nvSpPr>
        <dsp:cNvPr id="0" name=""/>
        <dsp:cNvSpPr/>
      </dsp:nvSpPr>
      <dsp:spPr>
        <a:xfrm rot="16844395">
          <a:off x="3879243" y="1897187"/>
          <a:ext cx="849835" cy="300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6844395">
        <a:off x="3879243" y="1897187"/>
        <a:ext cx="849835" cy="300397"/>
      </dsp:txXfrm>
    </dsp:sp>
    <dsp:sp modelId="{B6521C77-AFCD-4655-B10A-02885BBB3222}">
      <dsp:nvSpPr>
        <dsp:cNvPr id="0" name=""/>
        <dsp:cNvSpPr/>
      </dsp:nvSpPr>
      <dsp:spPr>
        <a:xfrm>
          <a:off x="501625" y="122237"/>
          <a:ext cx="1360377" cy="1299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kern="1200" dirty="0" smtClean="0">
              <a:solidFill>
                <a:schemeClr val="tx1"/>
              </a:solidFill>
            </a:rPr>
            <a:t>: </a:t>
          </a:r>
          <a:r>
            <a:rPr lang="en-US" sz="1100" b="1" kern="1200" dirty="0" smtClean="0">
              <a:solidFill>
                <a:schemeClr val="bg1"/>
              </a:solidFill>
            </a:rPr>
            <a:t>Research how to write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501625" y="122237"/>
        <a:ext cx="1360377" cy="1299248"/>
      </dsp:txXfrm>
    </dsp:sp>
    <dsp:sp modelId="{5310D784-DFB7-4000-B91C-1B58AF0F4A32}">
      <dsp:nvSpPr>
        <dsp:cNvPr id="0" name=""/>
        <dsp:cNvSpPr/>
      </dsp:nvSpPr>
      <dsp:spPr>
        <a:xfrm rot="73043" flipV="1">
          <a:off x="1831700" y="535169"/>
          <a:ext cx="1017081" cy="3276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73043" flipV="1">
        <a:off x="1831700" y="535169"/>
        <a:ext cx="1017081" cy="327643"/>
      </dsp:txXfrm>
    </dsp:sp>
    <dsp:sp modelId="{5EB1275E-AE9D-47DB-8227-0EF5CCF0F2C9}">
      <dsp:nvSpPr>
        <dsp:cNvPr id="0" name=""/>
        <dsp:cNvSpPr/>
      </dsp:nvSpPr>
      <dsp:spPr>
        <a:xfrm>
          <a:off x="6253838" y="0"/>
          <a:ext cx="1360377" cy="1299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kern="1200" dirty="0" smtClean="0">
              <a:solidFill>
                <a:schemeClr val="tx1"/>
              </a:solidFill>
            </a:rPr>
            <a:t>: </a:t>
          </a:r>
          <a:r>
            <a:rPr lang="en-US" sz="1100" b="1" kern="1200" dirty="0" smtClean="0">
              <a:solidFill>
                <a:schemeClr val="bg1"/>
              </a:solidFill>
            </a:rPr>
            <a:t>Search for more information on the topic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6253838" y="0"/>
        <a:ext cx="1360377" cy="1299248"/>
      </dsp:txXfrm>
    </dsp:sp>
    <dsp:sp modelId="{207AF9C7-CA12-4072-9458-78BF5AB72459}">
      <dsp:nvSpPr>
        <dsp:cNvPr id="0" name=""/>
        <dsp:cNvSpPr/>
      </dsp:nvSpPr>
      <dsp:spPr>
        <a:xfrm rot="10624165">
          <a:off x="5003360" y="400182"/>
          <a:ext cx="1077436" cy="300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624165">
        <a:off x="5003360" y="400182"/>
        <a:ext cx="1077436" cy="300397"/>
      </dsp:txXfrm>
    </dsp:sp>
    <dsp:sp modelId="{EAFE8EA9-3673-4DA9-BE1D-1B57B16A9B79}">
      <dsp:nvSpPr>
        <dsp:cNvPr id="0" name=""/>
        <dsp:cNvSpPr/>
      </dsp:nvSpPr>
      <dsp:spPr>
        <a:xfrm>
          <a:off x="779810" y="1417641"/>
          <a:ext cx="1360377" cy="1299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kern="1200" dirty="0" smtClean="0">
              <a:solidFill>
                <a:schemeClr val="tx1"/>
              </a:solidFill>
            </a:rPr>
            <a:t>: </a:t>
          </a:r>
          <a:r>
            <a:rPr lang="en-US" sz="1100" b="1" kern="1200" dirty="0" smtClean="0">
              <a:solidFill>
                <a:schemeClr val="bg1"/>
              </a:solidFill>
            </a:rPr>
            <a:t>Search for good exemplars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779810" y="1417641"/>
        <a:ext cx="1360377" cy="1299248"/>
      </dsp:txXfrm>
    </dsp:sp>
    <dsp:sp modelId="{B6BCCD28-5E12-4CE7-B54C-C9EC56EB27B7}">
      <dsp:nvSpPr>
        <dsp:cNvPr id="0" name=""/>
        <dsp:cNvSpPr/>
      </dsp:nvSpPr>
      <dsp:spPr>
        <a:xfrm rot="21022938">
          <a:off x="2300151" y="1278032"/>
          <a:ext cx="736462" cy="300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21022938">
        <a:off x="2300151" y="1278032"/>
        <a:ext cx="736462" cy="300397"/>
      </dsp:txXfrm>
    </dsp:sp>
    <dsp:sp modelId="{EBAECA0E-92EC-42ED-A736-FFC9DF6C65B1}">
      <dsp:nvSpPr>
        <dsp:cNvPr id="0" name=""/>
        <dsp:cNvSpPr/>
      </dsp:nvSpPr>
      <dsp:spPr>
        <a:xfrm>
          <a:off x="2590801" y="3499363"/>
          <a:ext cx="1194861" cy="890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Review: </a:t>
          </a:r>
          <a:r>
            <a:rPr lang="en-US" sz="1100" b="1" kern="1200" dirty="0" smtClean="0">
              <a:solidFill>
                <a:schemeClr val="bg1"/>
              </a:solidFill>
            </a:rPr>
            <a:t>Made notes of previous mistakes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2590801" y="3499363"/>
        <a:ext cx="1194861" cy="890066"/>
      </dsp:txXfrm>
    </dsp:sp>
    <dsp:sp modelId="{669D6F91-48A7-4125-8774-964423D930D0}">
      <dsp:nvSpPr>
        <dsp:cNvPr id="0" name=""/>
        <dsp:cNvSpPr/>
      </dsp:nvSpPr>
      <dsp:spPr>
        <a:xfrm rot="19250733">
          <a:off x="3675538" y="3833013"/>
          <a:ext cx="336222" cy="338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19250733">
        <a:off x="3675538" y="3833013"/>
        <a:ext cx="336222" cy="338262"/>
      </dsp:txXfrm>
    </dsp:sp>
    <dsp:sp modelId="{B7377C49-8C40-4A31-ADF9-F4280E4C1201}">
      <dsp:nvSpPr>
        <dsp:cNvPr id="0" name=""/>
        <dsp:cNvSpPr/>
      </dsp:nvSpPr>
      <dsp:spPr>
        <a:xfrm>
          <a:off x="5053533" y="3475034"/>
          <a:ext cx="1042463" cy="890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Review: </a:t>
          </a:r>
          <a:r>
            <a:rPr lang="en-US" sz="1100" b="1" kern="1200" dirty="0" smtClean="0">
              <a:solidFill>
                <a:schemeClr val="bg1"/>
              </a:solidFill>
            </a:rPr>
            <a:t>Make notes of previous success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5053533" y="3475034"/>
        <a:ext cx="1042463" cy="890066"/>
      </dsp:txXfrm>
    </dsp:sp>
    <dsp:sp modelId="{221CD610-BF4E-40AC-A3E3-B962B05BDE47}">
      <dsp:nvSpPr>
        <dsp:cNvPr id="0" name=""/>
        <dsp:cNvSpPr/>
      </dsp:nvSpPr>
      <dsp:spPr>
        <a:xfrm rot="2349446" flipH="1">
          <a:off x="4813271" y="3564383"/>
          <a:ext cx="507879" cy="37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2349446" flipH="1">
        <a:off x="4813271" y="3564383"/>
        <a:ext cx="507879" cy="37733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153015-4F10-4FA5-954F-99FFC7BD3B8E}">
      <dsp:nvSpPr>
        <dsp:cNvPr id="0" name=""/>
        <dsp:cNvSpPr/>
      </dsp:nvSpPr>
      <dsp:spPr>
        <a:xfrm>
          <a:off x="3385597" y="32300"/>
          <a:ext cx="1360377" cy="1299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kern="1200" dirty="0" smtClean="0">
              <a:solidFill>
                <a:schemeClr val="tx1"/>
              </a:solidFill>
            </a:rPr>
            <a:t>: </a:t>
          </a:r>
          <a:r>
            <a:rPr lang="en-US" sz="1100" b="1" kern="1200" dirty="0" smtClean="0"/>
            <a:t>Read an article; Pick out vocabulary from</a:t>
          </a:r>
          <a:r>
            <a:rPr lang="en-US" sz="1100" b="1" kern="1200" baseline="0" dirty="0" smtClean="0"/>
            <a:t> the article</a:t>
          </a:r>
          <a:endParaRPr lang="en-US" sz="1100" b="1" kern="1200" dirty="0"/>
        </a:p>
      </dsp:txBody>
      <dsp:txXfrm>
        <a:off x="3385597" y="32300"/>
        <a:ext cx="1360377" cy="1299248"/>
      </dsp:txXfrm>
    </dsp:sp>
    <dsp:sp modelId="{7E7D092D-7D66-4519-9E3B-6BAA29333979}">
      <dsp:nvSpPr>
        <dsp:cNvPr id="0" name=""/>
        <dsp:cNvSpPr/>
      </dsp:nvSpPr>
      <dsp:spPr>
        <a:xfrm rot="1889303">
          <a:off x="4914194" y="1352750"/>
          <a:ext cx="983984" cy="300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889303">
        <a:off x="4914194" y="1352750"/>
        <a:ext cx="983984" cy="300397"/>
      </dsp:txXfrm>
    </dsp:sp>
    <dsp:sp modelId="{1DC273DE-8B93-4360-B4DF-70CD45E14E6C}">
      <dsp:nvSpPr>
        <dsp:cNvPr id="0" name=""/>
        <dsp:cNvSpPr/>
      </dsp:nvSpPr>
      <dsp:spPr>
        <a:xfrm>
          <a:off x="6096001" y="1718591"/>
          <a:ext cx="1445628" cy="1299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Use: </a:t>
          </a:r>
          <a:r>
            <a:rPr lang="en-US" sz="1100" b="1" kern="1200" dirty="0" smtClean="0"/>
            <a:t>Write my opinion about the article and use</a:t>
          </a:r>
          <a:r>
            <a:rPr lang="en-US" sz="1100" b="1" kern="1200" baseline="0" dirty="0" smtClean="0"/>
            <a:t> vocabulary I pick out</a:t>
          </a:r>
          <a:endParaRPr lang="en-US" sz="1100" b="1" kern="1200" dirty="0"/>
        </a:p>
      </dsp:txBody>
      <dsp:txXfrm>
        <a:off x="6096001" y="1718591"/>
        <a:ext cx="1445628" cy="1299248"/>
      </dsp:txXfrm>
    </dsp:sp>
    <dsp:sp modelId="{561AD8B6-8129-444C-8892-F0E5F786499A}">
      <dsp:nvSpPr>
        <dsp:cNvPr id="0" name=""/>
        <dsp:cNvSpPr/>
      </dsp:nvSpPr>
      <dsp:spPr>
        <a:xfrm rot="9534001">
          <a:off x="5286182" y="2685639"/>
          <a:ext cx="641517" cy="300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9534001">
        <a:off x="5286182" y="2685639"/>
        <a:ext cx="641517" cy="300397"/>
      </dsp:txXfrm>
    </dsp:sp>
    <dsp:sp modelId="{DAE9F862-652D-4825-A086-96F4F6201530}">
      <dsp:nvSpPr>
        <dsp:cNvPr id="0" name=""/>
        <dsp:cNvSpPr/>
      </dsp:nvSpPr>
      <dsp:spPr>
        <a:xfrm>
          <a:off x="3536623" y="2560637"/>
          <a:ext cx="1539485" cy="15541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Review:  </a:t>
          </a:r>
          <a:r>
            <a:rPr lang="en-US" sz="1100" b="1" kern="1200" dirty="0" smtClean="0"/>
            <a:t>Rewrite after checking in the writing centre; Write</a:t>
          </a:r>
          <a:r>
            <a:rPr lang="en-US" sz="1100" b="1" kern="1200" baseline="0" dirty="0" smtClean="0"/>
            <a:t> down new vocabulary I have to know</a:t>
          </a:r>
          <a:endParaRPr lang="en-US" sz="1100" b="1" kern="1200" dirty="0"/>
        </a:p>
      </dsp:txBody>
      <dsp:txXfrm>
        <a:off x="3536623" y="2560637"/>
        <a:ext cx="1539485" cy="1554100"/>
      </dsp:txXfrm>
    </dsp:sp>
    <dsp:sp modelId="{AB95431E-BEF5-45B7-830F-9B3D5E61B19B}">
      <dsp:nvSpPr>
        <dsp:cNvPr id="0" name=""/>
        <dsp:cNvSpPr/>
      </dsp:nvSpPr>
      <dsp:spPr>
        <a:xfrm rot="16844395">
          <a:off x="3879243" y="1897187"/>
          <a:ext cx="849835" cy="300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6844395">
        <a:off x="3879243" y="1897187"/>
        <a:ext cx="849835" cy="300397"/>
      </dsp:txXfrm>
    </dsp:sp>
    <dsp:sp modelId="{B6521C77-AFCD-4655-B10A-02885BBB3222}">
      <dsp:nvSpPr>
        <dsp:cNvPr id="0" name=""/>
        <dsp:cNvSpPr/>
      </dsp:nvSpPr>
      <dsp:spPr>
        <a:xfrm>
          <a:off x="501625" y="122237"/>
          <a:ext cx="1360377" cy="1299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kern="1200" dirty="0" smtClean="0">
              <a:solidFill>
                <a:schemeClr val="tx1"/>
              </a:solidFill>
            </a:rPr>
            <a:t>: </a:t>
          </a:r>
          <a:r>
            <a:rPr lang="en-US" sz="1100" b="1" kern="1200" dirty="0" smtClean="0">
              <a:solidFill>
                <a:schemeClr val="bg1"/>
              </a:solidFill>
            </a:rPr>
            <a:t>Research how to write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501625" y="122237"/>
        <a:ext cx="1360377" cy="1299248"/>
      </dsp:txXfrm>
    </dsp:sp>
    <dsp:sp modelId="{5310D784-DFB7-4000-B91C-1B58AF0F4A32}">
      <dsp:nvSpPr>
        <dsp:cNvPr id="0" name=""/>
        <dsp:cNvSpPr/>
      </dsp:nvSpPr>
      <dsp:spPr>
        <a:xfrm rot="73043" flipV="1">
          <a:off x="1831700" y="535169"/>
          <a:ext cx="1017081" cy="3276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73043" flipV="1">
        <a:off x="1831700" y="535169"/>
        <a:ext cx="1017081" cy="327643"/>
      </dsp:txXfrm>
    </dsp:sp>
    <dsp:sp modelId="{5EB1275E-AE9D-47DB-8227-0EF5CCF0F2C9}">
      <dsp:nvSpPr>
        <dsp:cNvPr id="0" name=""/>
        <dsp:cNvSpPr/>
      </dsp:nvSpPr>
      <dsp:spPr>
        <a:xfrm>
          <a:off x="6253838" y="0"/>
          <a:ext cx="1360377" cy="1299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kern="1200" dirty="0" smtClean="0">
              <a:solidFill>
                <a:schemeClr val="tx1"/>
              </a:solidFill>
            </a:rPr>
            <a:t>: </a:t>
          </a:r>
          <a:r>
            <a:rPr lang="en-US" sz="1100" b="1" kern="1200" dirty="0" smtClean="0">
              <a:solidFill>
                <a:schemeClr val="bg1"/>
              </a:solidFill>
            </a:rPr>
            <a:t>Search for more information on the topic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6253838" y="0"/>
        <a:ext cx="1360377" cy="1299248"/>
      </dsp:txXfrm>
    </dsp:sp>
    <dsp:sp modelId="{207AF9C7-CA12-4072-9458-78BF5AB72459}">
      <dsp:nvSpPr>
        <dsp:cNvPr id="0" name=""/>
        <dsp:cNvSpPr/>
      </dsp:nvSpPr>
      <dsp:spPr>
        <a:xfrm rot="10624165">
          <a:off x="5003360" y="400182"/>
          <a:ext cx="1077436" cy="300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624165">
        <a:off x="5003360" y="400182"/>
        <a:ext cx="1077436" cy="300397"/>
      </dsp:txXfrm>
    </dsp:sp>
    <dsp:sp modelId="{EAFE8EA9-3673-4DA9-BE1D-1B57B16A9B79}">
      <dsp:nvSpPr>
        <dsp:cNvPr id="0" name=""/>
        <dsp:cNvSpPr/>
      </dsp:nvSpPr>
      <dsp:spPr>
        <a:xfrm>
          <a:off x="779810" y="1417641"/>
          <a:ext cx="1360377" cy="1299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kern="1200" dirty="0" smtClean="0">
              <a:solidFill>
                <a:schemeClr val="tx1"/>
              </a:solidFill>
            </a:rPr>
            <a:t>: </a:t>
          </a:r>
          <a:r>
            <a:rPr lang="en-US" sz="1100" b="1" kern="1200" dirty="0" smtClean="0">
              <a:solidFill>
                <a:schemeClr val="bg1"/>
              </a:solidFill>
            </a:rPr>
            <a:t>Search for good exemplars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779810" y="1417641"/>
        <a:ext cx="1360377" cy="1299248"/>
      </dsp:txXfrm>
    </dsp:sp>
    <dsp:sp modelId="{B6BCCD28-5E12-4CE7-B54C-C9EC56EB27B7}">
      <dsp:nvSpPr>
        <dsp:cNvPr id="0" name=""/>
        <dsp:cNvSpPr/>
      </dsp:nvSpPr>
      <dsp:spPr>
        <a:xfrm rot="21022938">
          <a:off x="2300151" y="1278032"/>
          <a:ext cx="736462" cy="300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21022938">
        <a:off x="2300151" y="1278032"/>
        <a:ext cx="736462" cy="300397"/>
      </dsp:txXfrm>
    </dsp:sp>
    <dsp:sp modelId="{EBAECA0E-92EC-42ED-A736-FFC9DF6C65B1}">
      <dsp:nvSpPr>
        <dsp:cNvPr id="0" name=""/>
        <dsp:cNvSpPr/>
      </dsp:nvSpPr>
      <dsp:spPr>
        <a:xfrm>
          <a:off x="2590801" y="3499363"/>
          <a:ext cx="1194861" cy="890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Review: </a:t>
          </a:r>
          <a:r>
            <a:rPr lang="en-US" sz="1100" b="1" kern="1200" dirty="0" smtClean="0">
              <a:solidFill>
                <a:schemeClr val="bg1"/>
              </a:solidFill>
            </a:rPr>
            <a:t>Made notes of previous mistakes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2590801" y="3499363"/>
        <a:ext cx="1194861" cy="890066"/>
      </dsp:txXfrm>
    </dsp:sp>
    <dsp:sp modelId="{669D6F91-48A7-4125-8774-964423D930D0}">
      <dsp:nvSpPr>
        <dsp:cNvPr id="0" name=""/>
        <dsp:cNvSpPr/>
      </dsp:nvSpPr>
      <dsp:spPr>
        <a:xfrm rot="19250733">
          <a:off x="3675538" y="3833013"/>
          <a:ext cx="336222" cy="338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19250733">
        <a:off x="3675538" y="3833013"/>
        <a:ext cx="336222" cy="338262"/>
      </dsp:txXfrm>
    </dsp:sp>
    <dsp:sp modelId="{B7377C49-8C40-4A31-ADF9-F4280E4C1201}">
      <dsp:nvSpPr>
        <dsp:cNvPr id="0" name=""/>
        <dsp:cNvSpPr/>
      </dsp:nvSpPr>
      <dsp:spPr>
        <a:xfrm>
          <a:off x="5053533" y="3475034"/>
          <a:ext cx="1042463" cy="890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Review: </a:t>
          </a:r>
          <a:r>
            <a:rPr lang="en-US" sz="1100" b="1" kern="1200" dirty="0" smtClean="0">
              <a:solidFill>
                <a:schemeClr val="bg1"/>
              </a:solidFill>
            </a:rPr>
            <a:t>Make notes of previous success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5053533" y="3475034"/>
        <a:ext cx="1042463" cy="890066"/>
      </dsp:txXfrm>
    </dsp:sp>
    <dsp:sp modelId="{221CD610-BF4E-40AC-A3E3-B962B05BDE47}">
      <dsp:nvSpPr>
        <dsp:cNvPr id="0" name=""/>
        <dsp:cNvSpPr/>
      </dsp:nvSpPr>
      <dsp:spPr>
        <a:xfrm rot="2349446" flipH="1">
          <a:off x="4813271" y="3564383"/>
          <a:ext cx="507879" cy="37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2349446" flipH="1">
        <a:off x="4813271" y="3564383"/>
        <a:ext cx="507879" cy="37733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153015-4F10-4FA5-954F-99FFC7BD3B8E}">
      <dsp:nvSpPr>
        <dsp:cNvPr id="0" name=""/>
        <dsp:cNvSpPr/>
      </dsp:nvSpPr>
      <dsp:spPr>
        <a:xfrm>
          <a:off x="3385597" y="32300"/>
          <a:ext cx="1360377" cy="1299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kern="1200" dirty="0" smtClean="0">
              <a:solidFill>
                <a:schemeClr val="tx1"/>
              </a:solidFill>
            </a:rPr>
            <a:t>: </a:t>
          </a:r>
          <a:r>
            <a:rPr lang="en-US" sz="1100" b="1" kern="1200" dirty="0" smtClean="0"/>
            <a:t>Read an article; Pick out vocabulary from</a:t>
          </a:r>
          <a:r>
            <a:rPr lang="en-US" sz="1100" b="1" kern="1200" baseline="0" dirty="0" smtClean="0"/>
            <a:t> the article</a:t>
          </a:r>
          <a:endParaRPr lang="en-US" sz="1100" b="1" kern="1200" dirty="0"/>
        </a:p>
      </dsp:txBody>
      <dsp:txXfrm>
        <a:off x="3385597" y="32300"/>
        <a:ext cx="1360377" cy="1299248"/>
      </dsp:txXfrm>
    </dsp:sp>
    <dsp:sp modelId="{7E7D092D-7D66-4519-9E3B-6BAA29333979}">
      <dsp:nvSpPr>
        <dsp:cNvPr id="0" name=""/>
        <dsp:cNvSpPr/>
      </dsp:nvSpPr>
      <dsp:spPr>
        <a:xfrm rot="1889303">
          <a:off x="4914194" y="1352750"/>
          <a:ext cx="983984" cy="300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889303">
        <a:off x="4914194" y="1352750"/>
        <a:ext cx="983984" cy="300397"/>
      </dsp:txXfrm>
    </dsp:sp>
    <dsp:sp modelId="{1DC273DE-8B93-4360-B4DF-70CD45E14E6C}">
      <dsp:nvSpPr>
        <dsp:cNvPr id="0" name=""/>
        <dsp:cNvSpPr/>
      </dsp:nvSpPr>
      <dsp:spPr>
        <a:xfrm>
          <a:off x="6096001" y="1718591"/>
          <a:ext cx="1445628" cy="1299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Use: </a:t>
          </a:r>
          <a:r>
            <a:rPr lang="en-US" sz="1100" b="1" kern="1200" dirty="0" smtClean="0"/>
            <a:t>Write my opinion about the article and use</a:t>
          </a:r>
          <a:r>
            <a:rPr lang="en-US" sz="1100" b="1" kern="1200" baseline="0" dirty="0" smtClean="0"/>
            <a:t> vocabulary I pick out</a:t>
          </a:r>
          <a:endParaRPr lang="en-US" sz="1100" b="1" kern="1200" dirty="0"/>
        </a:p>
      </dsp:txBody>
      <dsp:txXfrm>
        <a:off x="6096001" y="1718591"/>
        <a:ext cx="1445628" cy="1299248"/>
      </dsp:txXfrm>
    </dsp:sp>
    <dsp:sp modelId="{561AD8B6-8129-444C-8892-F0E5F786499A}">
      <dsp:nvSpPr>
        <dsp:cNvPr id="0" name=""/>
        <dsp:cNvSpPr/>
      </dsp:nvSpPr>
      <dsp:spPr>
        <a:xfrm rot="9534001">
          <a:off x="5286182" y="2685639"/>
          <a:ext cx="641517" cy="300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9534001">
        <a:off x="5286182" y="2685639"/>
        <a:ext cx="641517" cy="300397"/>
      </dsp:txXfrm>
    </dsp:sp>
    <dsp:sp modelId="{DAE9F862-652D-4825-A086-96F4F6201530}">
      <dsp:nvSpPr>
        <dsp:cNvPr id="0" name=""/>
        <dsp:cNvSpPr/>
      </dsp:nvSpPr>
      <dsp:spPr>
        <a:xfrm>
          <a:off x="3536623" y="2560637"/>
          <a:ext cx="1539485" cy="15541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Review:  </a:t>
          </a:r>
          <a:r>
            <a:rPr lang="en-US" sz="1100" b="1" kern="1200" dirty="0" smtClean="0"/>
            <a:t>Rewrite after checking in the writing centre; Write</a:t>
          </a:r>
          <a:r>
            <a:rPr lang="en-US" sz="1100" b="1" kern="1200" baseline="0" dirty="0" smtClean="0"/>
            <a:t> down new vocabulary I have to know</a:t>
          </a:r>
          <a:endParaRPr lang="en-US" sz="1100" b="1" kern="1200" dirty="0"/>
        </a:p>
      </dsp:txBody>
      <dsp:txXfrm>
        <a:off x="3536623" y="2560637"/>
        <a:ext cx="1539485" cy="1554100"/>
      </dsp:txXfrm>
    </dsp:sp>
    <dsp:sp modelId="{AB95431E-BEF5-45B7-830F-9B3D5E61B19B}">
      <dsp:nvSpPr>
        <dsp:cNvPr id="0" name=""/>
        <dsp:cNvSpPr/>
      </dsp:nvSpPr>
      <dsp:spPr>
        <a:xfrm rot="16844395">
          <a:off x="3879243" y="1897187"/>
          <a:ext cx="849835" cy="300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6844395">
        <a:off x="3879243" y="1897187"/>
        <a:ext cx="849835" cy="300397"/>
      </dsp:txXfrm>
    </dsp:sp>
    <dsp:sp modelId="{B6521C77-AFCD-4655-B10A-02885BBB3222}">
      <dsp:nvSpPr>
        <dsp:cNvPr id="0" name=""/>
        <dsp:cNvSpPr/>
      </dsp:nvSpPr>
      <dsp:spPr>
        <a:xfrm>
          <a:off x="501625" y="122237"/>
          <a:ext cx="1360377" cy="1299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kern="1200" dirty="0" smtClean="0">
              <a:solidFill>
                <a:schemeClr val="tx1"/>
              </a:solidFill>
            </a:rPr>
            <a:t>: </a:t>
          </a:r>
          <a:r>
            <a:rPr lang="en-US" sz="1100" b="1" kern="1200" dirty="0" smtClean="0">
              <a:solidFill>
                <a:schemeClr val="bg1"/>
              </a:solidFill>
            </a:rPr>
            <a:t>Research how to write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501625" y="122237"/>
        <a:ext cx="1360377" cy="1299248"/>
      </dsp:txXfrm>
    </dsp:sp>
    <dsp:sp modelId="{5310D784-DFB7-4000-B91C-1B58AF0F4A32}">
      <dsp:nvSpPr>
        <dsp:cNvPr id="0" name=""/>
        <dsp:cNvSpPr/>
      </dsp:nvSpPr>
      <dsp:spPr>
        <a:xfrm rot="73043" flipV="1">
          <a:off x="1831700" y="535169"/>
          <a:ext cx="1017081" cy="3276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73043" flipV="1">
        <a:off x="1831700" y="535169"/>
        <a:ext cx="1017081" cy="327643"/>
      </dsp:txXfrm>
    </dsp:sp>
    <dsp:sp modelId="{5EB1275E-AE9D-47DB-8227-0EF5CCF0F2C9}">
      <dsp:nvSpPr>
        <dsp:cNvPr id="0" name=""/>
        <dsp:cNvSpPr/>
      </dsp:nvSpPr>
      <dsp:spPr>
        <a:xfrm>
          <a:off x="6253838" y="0"/>
          <a:ext cx="1360377" cy="1299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kern="1200" dirty="0" smtClean="0">
              <a:solidFill>
                <a:schemeClr val="tx1"/>
              </a:solidFill>
            </a:rPr>
            <a:t>: </a:t>
          </a:r>
          <a:r>
            <a:rPr lang="en-US" sz="1100" b="1" kern="1200" dirty="0" smtClean="0">
              <a:solidFill>
                <a:schemeClr val="bg1"/>
              </a:solidFill>
            </a:rPr>
            <a:t>Search for more information on the topic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6253838" y="0"/>
        <a:ext cx="1360377" cy="1299248"/>
      </dsp:txXfrm>
    </dsp:sp>
    <dsp:sp modelId="{207AF9C7-CA12-4072-9458-78BF5AB72459}">
      <dsp:nvSpPr>
        <dsp:cNvPr id="0" name=""/>
        <dsp:cNvSpPr/>
      </dsp:nvSpPr>
      <dsp:spPr>
        <a:xfrm rot="10624165">
          <a:off x="5003360" y="400182"/>
          <a:ext cx="1077436" cy="300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624165">
        <a:off x="5003360" y="400182"/>
        <a:ext cx="1077436" cy="300397"/>
      </dsp:txXfrm>
    </dsp:sp>
    <dsp:sp modelId="{EAFE8EA9-3673-4DA9-BE1D-1B57B16A9B79}">
      <dsp:nvSpPr>
        <dsp:cNvPr id="0" name=""/>
        <dsp:cNvSpPr/>
      </dsp:nvSpPr>
      <dsp:spPr>
        <a:xfrm>
          <a:off x="779810" y="1417641"/>
          <a:ext cx="1360377" cy="1299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Gill Sans" charset="0"/>
              <a:sym typeface="Gill Sans" charset="0"/>
            </a:rPr>
            <a:t>Prepare</a:t>
          </a:r>
          <a:r>
            <a:rPr lang="en-US" sz="1100" b="1" kern="1200" dirty="0" smtClean="0">
              <a:solidFill>
                <a:schemeClr val="tx1"/>
              </a:solidFill>
            </a:rPr>
            <a:t>: </a:t>
          </a:r>
          <a:r>
            <a:rPr lang="en-US" sz="1100" b="1" kern="1200" dirty="0" smtClean="0">
              <a:solidFill>
                <a:schemeClr val="bg1"/>
              </a:solidFill>
            </a:rPr>
            <a:t>Search for good exemplars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779810" y="1417641"/>
        <a:ext cx="1360377" cy="1299248"/>
      </dsp:txXfrm>
    </dsp:sp>
    <dsp:sp modelId="{B6BCCD28-5E12-4CE7-B54C-C9EC56EB27B7}">
      <dsp:nvSpPr>
        <dsp:cNvPr id="0" name=""/>
        <dsp:cNvSpPr/>
      </dsp:nvSpPr>
      <dsp:spPr>
        <a:xfrm rot="21022938">
          <a:off x="2300151" y="1278032"/>
          <a:ext cx="736462" cy="300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21022938">
        <a:off x="2300151" y="1278032"/>
        <a:ext cx="736462" cy="300397"/>
      </dsp:txXfrm>
    </dsp:sp>
    <dsp:sp modelId="{EBAECA0E-92EC-42ED-A736-FFC9DF6C65B1}">
      <dsp:nvSpPr>
        <dsp:cNvPr id="0" name=""/>
        <dsp:cNvSpPr/>
      </dsp:nvSpPr>
      <dsp:spPr>
        <a:xfrm>
          <a:off x="2590801" y="3499363"/>
          <a:ext cx="1194861" cy="890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Review: </a:t>
          </a:r>
          <a:r>
            <a:rPr lang="en-US" sz="1100" b="1" kern="1200" dirty="0" smtClean="0">
              <a:solidFill>
                <a:schemeClr val="bg1"/>
              </a:solidFill>
            </a:rPr>
            <a:t>Made notes of previous mistakes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2590801" y="3499363"/>
        <a:ext cx="1194861" cy="890066"/>
      </dsp:txXfrm>
    </dsp:sp>
    <dsp:sp modelId="{669D6F91-48A7-4125-8774-964423D930D0}">
      <dsp:nvSpPr>
        <dsp:cNvPr id="0" name=""/>
        <dsp:cNvSpPr/>
      </dsp:nvSpPr>
      <dsp:spPr>
        <a:xfrm rot="19250733">
          <a:off x="3675538" y="3833013"/>
          <a:ext cx="336222" cy="338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19250733">
        <a:off x="3675538" y="3833013"/>
        <a:ext cx="336222" cy="338262"/>
      </dsp:txXfrm>
    </dsp:sp>
    <dsp:sp modelId="{B7377C49-8C40-4A31-ADF9-F4280E4C1201}">
      <dsp:nvSpPr>
        <dsp:cNvPr id="0" name=""/>
        <dsp:cNvSpPr/>
      </dsp:nvSpPr>
      <dsp:spPr>
        <a:xfrm>
          <a:off x="5053533" y="3475034"/>
          <a:ext cx="1042463" cy="890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Review: </a:t>
          </a:r>
          <a:r>
            <a:rPr lang="en-US" sz="1100" b="1" kern="1200" dirty="0" smtClean="0">
              <a:solidFill>
                <a:schemeClr val="bg1"/>
              </a:solidFill>
            </a:rPr>
            <a:t>Make notes of previous success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5053533" y="3475034"/>
        <a:ext cx="1042463" cy="890066"/>
      </dsp:txXfrm>
    </dsp:sp>
    <dsp:sp modelId="{221CD610-BF4E-40AC-A3E3-B962B05BDE47}">
      <dsp:nvSpPr>
        <dsp:cNvPr id="0" name=""/>
        <dsp:cNvSpPr/>
      </dsp:nvSpPr>
      <dsp:spPr>
        <a:xfrm rot="2349446" flipH="1">
          <a:off x="4813271" y="3564383"/>
          <a:ext cx="507879" cy="37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2349446" flipH="1">
        <a:off x="4813271" y="3564383"/>
        <a:ext cx="507879" cy="377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31780-3B40-4629-8FA9-FBC45412CD6D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2A80C-031A-405A-948F-B019FB9C7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12344-2D6F-4686-9A24-DCAA414F1D1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0CE66-7161-42A2-9470-56B44BB9A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2C184E-F0E6-4A50-9A16-1CCACD304229}" type="slidenum">
              <a:rPr lang="en-US"/>
              <a:pPr/>
              <a:t>4</a:t>
            </a:fld>
            <a:endParaRPr lang="en-US"/>
          </a:p>
        </p:txBody>
      </p:sp>
      <p:sp>
        <p:nvSpPr>
          <p:cNvPr id="1546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8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4343400"/>
            <a:ext cx="5791200" cy="44196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of all I analyzed how to write a critical essay. Also I took some advise from Teacher G and Teacher J [in the writing centre]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0CE66-7161-42A2-9470-56B44BB9A8D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andaeli.academia.edu/BobMorrison" TargetMode="External"/><Relationship Id="rId2" Type="http://schemas.openxmlformats.org/officeDocument/2006/relationships/hyperlink" Target="mailto:morrison_brian@yahoo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kandaeli.academia.edu/BobMorrison" TargetMode="External"/><Relationship Id="rId2" Type="http://schemas.openxmlformats.org/officeDocument/2006/relationships/hyperlink" Target="mailto:morrison_brian@yaho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Applying the </a:t>
            </a:r>
            <a:br>
              <a:rPr lang="en-US" sz="5400" dirty="0" smtClean="0"/>
            </a:br>
            <a:r>
              <a:rPr lang="en-US" sz="5400" dirty="0" smtClean="0"/>
              <a:t>Autonomy Approach to </a:t>
            </a:r>
            <a:br>
              <a:rPr lang="en-US" sz="5400" dirty="0" smtClean="0"/>
            </a:br>
            <a:r>
              <a:rPr lang="en-US" sz="5400" dirty="0" smtClean="0"/>
              <a:t>L2 literacy development</a:t>
            </a:r>
            <a:endParaRPr lang="en-US" sz="5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343400"/>
            <a:ext cx="7854696" cy="17526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ja-JP" dirty="0" smtClean="0"/>
              <a:t>Brian R. Morrison</a:t>
            </a:r>
          </a:p>
          <a:p>
            <a:pPr eaLnBrk="1" hangingPunct="1">
              <a:defRPr/>
            </a:pPr>
            <a:r>
              <a:rPr lang="en-US" altLang="ja-JP" dirty="0" smtClean="0"/>
              <a:t>Kanda University of International Studies, Japan</a:t>
            </a:r>
          </a:p>
          <a:p>
            <a:pPr eaLnBrk="1" hangingPunct="1">
              <a:defRPr/>
            </a:pPr>
            <a:r>
              <a:rPr lang="en-US" altLang="ja-JP" sz="2400" dirty="0" smtClean="0">
                <a:hlinkClick r:id="rId2"/>
              </a:rPr>
              <a:t>morrison_brian@yahoo.com</a:t>
            </a:r>
            <a:endParaRPr lang="en-US" altLang="ja-JP" sz="2400" dirty="0" smtClean="0"/>
          </a:p>
          <a:p>
            <a:pPr eaLnBrk="1" hangingPunct="1">
              <a:defRPr/>
            </a:pPr>
            <a:r>
              <a:rPr lang="en-US" altLang="ja-JP" sz="2400" dirty="0" smtClean="0">
                <a:hlinkClick r:id="rId3"/>
              </a:rPr>
              <a:t>http://kandaeli.academia.edu/BobMorrison</a:t>
            </a:r>
            <a:endParaRPr lang="en-US" altLang="ja-JP" sz="2400" dirty="0" smtClean="0"/>
          </a:p>
          <a:p>
            <a:pPr eaLnBrk="1" hangingPunct="1">
              <a:defRPr/>
            </a:pP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2014-06-09 12.50.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9144000" cy="5140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Context:</a:t>
            </a:r>
            <a:br>
              <a:rPr lang="en-US" dirty="0" smtClean="0"/>
            </a:br>
            <a:r>
              <a:rPr lang="en-US" dirty="0" smtClean="0"/>
              <a:t> SDLL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Guided reflection &amp; evaluation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SDLL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 weekly feedback</a:t>
            </a:r>
            <a:endParaRPr lang="en-US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71500" y="2653606"/>
            <a:ext cx="3643313" cy="3161109"/>
            <a:chOff x="0" y="0"/>
            <a:chExt cx="3264" cy="283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678595">
              <a:off x="311" y="355"/>
              <a:ext cx="2608" cy="19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264" cy="2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4318621" y="1818680"/>
            <a:ext cx="3821906" cy="4277320"/>
            <a:chOff x="0" y="0"/>
            <a:chExt cx="3424" cy="3832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424969">
              <a:off x="694" y="443"/>
              <a:ext cx="2096" cy="27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2" name="Picture 6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3424" cy="3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SDLL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face-to-face advising session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339453" y="2643187"/>
            <a:ext cx="6474023" cy="3071813"/>
            <a:chOff x="0" y="0"/>
            <a:chExt cx="5800" cy="275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" y="96"/>
              <a:ext cx="5538" cy="2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800" cy="27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SDLL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Face-to-face advising session mid-module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339453" y="2643187"/>
            <a:ext cx="6474023" cy="3071813"/>
            <a:chOff x="0" y="0"/>
            <a:chExt cx="5800" cy="275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" y="96"/>
              <a:ext cx="5538" cy="2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800" cy="27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SDLL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advising session &amp; report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339453" y="2643187"/>
            <a:ext cx="6474023" cy="3071813"/>
            <a:chOff x="0" y="0"/>
            <a:chExt cx="5800" cy="275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" y="96"/>
              <a:ext cx="5538" cy="2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800" cy="27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learner</a:t>
            </a:r>
          </a:p>
        </p:txBody>
      </p:sp>
      <p:sp>
        <p:nvSpPr>
          <p:cNvPr id="169988" name="Rectangle 3"/>
          <p:cNvSpPr>
            <a:spLocks/>
          </p:cNvSpPr>
          <p:nvPr/>
        </p:nvSpPr>
        <p:spPr bwMode="auto">
          <a:xfrm>
            <a:off x="821531" y="1912660"/>
            <a:ext cx="7429500" cy="33451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393668" lvl="2" indent="-400706">
              <a:spcBef>
                <a:spcPts val="1687"/>
              </a:spcBef>
              <a:buSzPct val="171000"/>
            </a:pPr>
            <a:r>
              <a:rPr lang="en-US" sz="3200" dirty="0" smtClean="0">
                <a:latin typeface="Calibri" charset="0"/>
                <a:sym typeface="Gill Sans" charset="0"/>
              </a:rPr>
              <a:t>Undergraduate </a:t>
            </a:r>
          </a:p>
          <a:p>
            <a:pPr marL="1393668" lvl="2" indent="-400706">
              <a:spcBef>
                <a:spcPts val="1687"/>
              </a:spcBef>
              <a:buSzPct val="171000"/>
              <a:buFont typeface="Arial" pitchFamily="34" charset="0"/>
              <a:buChar char="•"/>
            </a:pPr>
            <a:r>
              <a:rPr lang="en-US" sz="3200" dirty="0" smtClean="0">
                <a:latin typeface="Calibri" charset="0"/>
                <a:sym typeface="Gill Sans" charset="0"/>
              </a:rPr>
              <a:t>Longitudinal </a:t>
            </a:r>
            <a:endParaRPr lang="en-US" sz="3200" dirty="0" smtClean="0">
              <a:solidFill>
                <a:schemeClr val="tx1"/>
              </a:solidFill>
              <a:latin typeface="Calibri" charset="0"/>
              <a:sym typeface="Gill Sans" charset="0"/>
            </a:endParaRPr>
          </a:p>
          <a:p>
            <a:pPr marL="1393668" lvl="2" indent="-400706">
              <a:spcBef>
                <a:spcPts val="1687"/>
              </a:spcBef>
              <a:buSzPct val="171000"/>
              <a:buFont typeface="Gill Sans" charset="0"/>
              <a:buChar char="•"/>
            </a:pPr>
            <a:r>
              <a:rPr lang="en-US" sz="3200" dirty="0" smtClean="0">
                <a:latin typeface="Calibri" charset="0"/>
                <a:sym typeface="Gill Sans" charset="0"/>
              </a:rPr>
              <a:t>Focus on writing</a:t>
            </a:r>
          </a:p>
          <a:p>
            <a:pPr marL="1393668" lvl="2" indent="-400706">
              <a:spcBef>
                <a:spcPts val="1687"/>
              </a:spcBef>
              <a:buSzPct val="171000"/>
              <a:buFont typeface="Gill Sans" charset="0"/>
              <a:buChar char="•"/>
            </a:pPr>
            <a:r>
              <a:rPr lang="en-US" sz="3200" dirty="0" smtClean="0">
                <a:latin typeface="Calibri" charset="0"/>
                <a:sym typeface="Gill Sans" charset="0"/>
              </a:rPr>
              <a:t>No relevant writing classes</a:t>
            </a:r>
          </a:p>
          <a:p>
            <a:pPr marL="1393668" lvl="2" indent="-400706">
              <a:spcBef>
                <a:spcPts val="1687"/>
              </a:spcBef>
              <a:buSzPct val="171000"/>
              <a:buFont typeface="Gill Sans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Calibri" charset="0"/>
                <a:sym typeface="Gill Sans" charset="0"/>
              </a:rPr>
              <a:t>Made exceptional progress</a:t>
            </a:r>
          </a:p>
          <a:p>
            <a:pPr marL="1393668" lvl="2" indent="-400706">
              <a:spcBef>
                <a:spcPts val="1687"/>
              </a:spcBef>
              <a:buSzPct val="171000"/>
            </a:pPr>
            <a:r>
              <a:rPr lang="en-US" sz="3200" dirty="0" smtClean="0">
                <a:latin typeface="Calibri" charset="0"/>
                <a:sym typeface="Gill Sans" charset="0"/>
              </a:rPr>
              <a:t>Investigation could inform practice</a:t>
            </a:r>
          </a:p>
          <a:p>
            <a:pPr marL="1393668" lvl="2" indent="-400706">
              <a:spcBef>
                <a:spcPts val="1687"/>
              </a:spcBef>
              <a:buSzPct val="171000"/>
              <a:buFont typeface="Gill Sans" charset="0"/>
              <a:buChar char="•"/>
            </a:pPr>
            <a:endParaRPr lang="en-US" sz="3200" dirty="0" smtClean="0">
              <a:solidFill>
                <a:schemeClr val="tx1"/>
              </a:solidFill>
              <a:latin typeface="Calibri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The study</a:t>
            </a:r>
          </a:p>
        </p:txBody>
      </p:sp>
      <p:sp>
        <p:nvSpPr>
          <p:cNvPr id="169988" name="Rectangle 3"/>
          <p:cNvSpPr>
            <a:spLocks/>
          </p:cNvSpPr>
          <p:nvPr/>
        </p:nvSpPr>
        <p:spPr bwMode="auto">
          <a:xfrm>
            <a:off x="457200" y="2217460"/>
            <a:ext cx="7429500" cy="33451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936468" lvl="1" indent="-400706">
              <a:spcBef>
                <a:spcPts val="1687"/>
              </a:spcBef>
              <a:buSzPct val="171000"/>
            </a:pPr>
            <a:r>
              <a:rPr lang="en-US" sz="3200" dirty="0" smtClean="0"/>
              <a:t>Research questions </a:t>
            </a:r>
          </a:p>
          <a:p>
            <a:pPr marL="936468" lvl="1" indent="-400706">
              <a:spcBef>
                <a:spcPts val="1687"/>
              </a:spcBef>
              <a:buSzPct val="171000"/>
              <a:buFont typeface="Gill Sans" charset="0"/>
              <a:buChar char="•"/>
            </a:pPr>
            <a:r>
              <a:rPr lang="en-US" sz="3200" dirty="0" smtClean="0">
                <a:latin typeface="Calibri" charset="0"/>
              </a:rPr>
              <a:t>What did she do to improve her writing?</a:t>
            </a:r>
            <a:endParaRPr lang="en-US" sz="3200" dirty="0">
              <a:latin typeface="Calibri" charset="0"/>
            </a:endParaRPr>
          </a:p>
          <a:p>
            <a:pPr marL="936468" lvl="1" indent="-400706">
              <a:spcBef>
                <a:spcPts val="1687"/>
              </a:spcBef>
              <a:buSzPct val="171000"/>
              <a:buFont typeface="Gill Sans" charset="0"/>
              <a:buChar char="•"/>
            </a:pPr>
            <a:r>
              <a:rPr lang="en-US" sz="3200" dirty="0" smtClean="0">
                <a:latin typeface="Calibri" charset="0"/>
              </a:rPr>
              <a:t>Were there any challenges?</a:t>
            </a:r>
          </a:p>
          <a:p>
            <a:pPr marL="936468" lvl="1" indent="-400706">
              <a:spcBef>
                <a:spcPts val="1687"/>
              </a:spcBef>
              <a:buSzPct val="171000"/>
              <a:buFont typeface="Gill Sans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Calibri" charset="0"/>
                <a:sym typeface="Gill Sans" charset="0"/>
              </a:rPr>
              <a:t>How were these overcome?</a:t>
            </a:r>
            <a:endParaRPr lang="en-US" sz="3200" dirty="0">
              <a:solidFill>
                <a:schemeClr val="tx1"/>
              </a:solidFill>
              <a:latin typeface="Calibri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The study</a:t>
            </a:r>
          </a:p>
        </p:txBody>
      </p:sp>
      <p:sp>
        <p:nvSpPr>
          <p:cNvPr id="169988" name="Rectangle 3"/>
          <p:cNvSpPr>
            <a:spLocks/>
          </p:cNvSpPr>
          <p:nvPr/>
        </p:nvSpPr>
        <p:spPr bwMode="auto">
          <a:xfrm>
            <a:off x="457200" y="2217460"/>
            <a:ext cx="7429500" cy="33451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936468" lvl="1" indent="-400706">
              <a:spcBef>
                <a:spcPts val="1687"/>
              </a:spcBef>
              <a:buSzPct val="171000"/>
            </a:pPr>
            <a:r>
              <a:rPr lang="en-US" sz="3200" dirty="0" smtClean="0">
                <a:solidFill>
                  <a:srgbClr val="3B3B3E"/>
                </a:solidFill>
                <a:latin typeface="Stone Sans ITC TT-Semi" charset="0"/>
                <a:sym typeface="Stone Sans ITC TT-Semi" charset="0"/>
              </a:rPr>
              <a:t>Methodology</a:t>
            </a:r>
          </a:p>
          <a:p>
            <a:pPr marL="936468" lvl="1" indent="-400706">
              <a:spcBef>
                <a:spcPts val="1687"/>
              </a:spcBef>
              <a:buSzPct val="171000"/>
              <a:buFont typeface="Arial" pitchFamily="34" charset="0"/>
              <a:buChar char="•"/>
            </a:pPr>
            <a:r>
              <a:rPr lang="en-US" sz="2800" dirty="0" smtClean="0">
                <a:latin typeface="Gill Sans" charset="0"/>
                <a:sym typeface="Gill Sans" charset="0"/>
              </a:rPr>
              <a:t>Document analysis</a:t>
            </a:r>
          </a:p>
          <a:p>
            <a:pPr marL="936468" lvl="1" indent="-400706">
              <a:spcBef>
                <a:spcPts val="1687"/>
              </a:spcBef>
              <a:buSzPct val="171000"/>
              <a:buFont typeface="Gill Sans" charset="0"/>
              <a:buChar char="•"/>
            </a:pPr>
            <a:r>
              <a:rPr lang="en-US" sz="2800" dirty="0" err="1" smtClean="0">
                <a:latin typeface="Gill Sans" charset="0"/>
                <a:sym typeface="Gill Sans" charset="0"/>
              </a:rPr>
              <a:t>Analyse</a:t>
            </a:r>
            <a:r>
              <a:rPr lang="en-US" sz="2800" dirty="0" smtClean="0">
                <a:latin typeface="Gill Sans" charset="0"/>
                <a:sym typeface="Gill Sans" charset="0"/>
              </a:rPr>
              <a:t> through a Prepare-Use-Review framework</a:t>
            </a:r>
          </a:p>
          <a:p>
            <a:pPr marL="1393668" lvl="2" indent="-400706">
              <a:spcBef>
                <a:spcPts val="1687"/>
              </a:spcBef>
              <a:buSzPct val="171000"/>
              <a:buFont typeface="Gill Sans" charset="0"/>
              <a:buChar char="•"/>
            </a:pPr>
            <a:r>
              <a:rPr lang="en-US" sz="2000" dirty="0" smtClean="0">
                <a:latin typeface="Gill Sans" charset="0"/>
                <a:sym typeface="Gill Sans" charset="0"/>
              </a:rPr>
              <a:t>Prepare – increase language knowledge</a:t>
            </a:r>
          </a:p>
          <a:p>
            <a:pPr marL="1393668" lvl="2" indent="-400706">
              <a:spcBef>
                <a:spcPts val="1687"/>
              </a:spcBef>
              <a:buSzPct val="171000"/>
              <a:buFont typeface="Gill Sans" charset="0"/>
              <a:buChar char="•"/>
            </a:pPr>
            <a:r>
              <a:rPr lang="en-US" sz="2000" dirty="0" smtClean="0">
                <a:latin typeface="Gill Sans" charset="0"/>
                <a:sym typeface="Gill Sans" charset="0"/>
              </a:rPr>
              <a:t>Use – implement the language knowledge within the target skill</a:t>
            </a:r>
          </a:p>
          <a:p>
            <a:pPr marL="1393668" lvl="2" indent="-400706">
              <a:spcBef>
                <a:spcPts val="1687"/>
              </a:spcBef>
              <a:buSzPct val="171000"/>
              <a:buFont typeface="Gill Sans" charset="0"/>
              <a:buChar char="•"/>
            </a:pPr>
            <a:r>
              <a:rPr lang="en-US" sz="2000" dirty="0" smtClean="0">
                <a:latin typeface="Gill Sans" charset="0"/>
                <a:sym typeface="Gill Sans" charset="0"/>
              </a:rPr>
              <a:t>Review – check the language knowledge remains and is being implemented appropriately</a:t>
            </a:r>
            <a:endParaRPr lang="en-US" sz="2000" dirty="0">
              <a:latin typeface="Gill Sans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Case study: Part 1</a:t>
            </a:r>
          </a:p>
        </p:txBody>
      </p:sp>
      <p:sp>
        <p:nvSpPr>
          <p:cNvPr id="158727" name="Rectangle 3"/>
          <p:cNvSpPr>
            <a:spLocks/>
          </p:cNvSpPr>
          <p:nvPr/>
        </p:nvSpPr>
        <p:spPr bwMode="auto">
          <a:xfrm>
            <a:off x="685800" y="1524000"/>
            <a:ext cx="7162799" cy="42802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00706" indent="-400706">
              <a:spcBef>
                <a:spcPts val="1687"/>
              </a:spcBef>
              <a:buSzPct val="171000"/>
              <a:buFont typeface="Gill Sans" charset="0"/>
              <a:buChar char="•"/>
            </a:pPr>
            <a:endParaRPr lang="en-US" sz="2400" dirty="0" smtClean="0">
              <a:solidFill>
                <a:schemeClr val="tx1"/>
              </a:solidFill>
              <a:latin typeface="Gill Sans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Case study: Semester 1</a:t>
            </a:r>
          </a:p>
        </p:txBody>
      </p:sp>
      <p:sp>
        <p:nvSpPr>
          <p:cNvPr id="158727" name="Rectangle 3"/>
          <p:cNvSpPr>
            <a:spLocks/>
          </p:cNvSpPr>
          <p:nvPr/>
        </p:nvSpPr>
        <p:spPr bwMode="auto">
          <a:xfrm>
            <a:off x="685800" y="1524000"/>
            <a:ext cx="7162799" cy="42802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00706" indent="-400706">
              <a:spcBef>
                <a:spcPts val="1687"/>
              </a:spcBef>
              <a:buSzPct val="171000"/>
              <a:buFont typeface="Gill Sans" charset="0"/>
              <a:buChar char="•"/>
            </a:pPr>
            <a:endParaRPr lang="en-US" sz="2400" dirty="0" smtClean="0">
              <a:solidFill>
                <a:schemeClr val="tx1"/>
              </a:solidFill>
              <a:latin typeface="Gill Sans" charset="0"/>
              <a:sym typeface="Gill Sans" charset="0"/>
            </a:endParaRPr>
          </a:p>
          <a:p>
            <a:pPr marL="400706" indent="-400706">
              <a:spcBef>
                <a:spcPts val="1687"/>
              </a:spcBef>
              <a:buSzPct val="171000"/>
              <a:buFont typeface="Gill Sans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Gill Sans" charset="0"/>
                <a:sym typeface="Gill Sans" charset="0"/>
              </a:rPr>
              <a:t>Choose a focused goal</a:t>
            </a:r>
          </a:p>
          <a:p>
            <a:pPr marL="400706" indent="-400706">
              <a:spcBef>
                <a:spcPts val="1687"/>
              </a:spcBef>
              <a:buSzPct val="171000"/>
            </a:pPr>
            <a:r>
              <a:rPr lang="en-US" sz="2400" i="1" dirty="0" smtClean="0">
                <a:latin typeface="Gill Sans" charset="0"/>
                <a:sym typeface="Gill Sans" charset="0"/>
              </a:rPr>
              <a:t>Write my option about articles </a:t>
            </a:r>
            <a:r>
              <a:rPr lang="en-US" sz="2400" dirty="0" smtClean="0">
                <a:latin typeface="Gill Sans" charset="0"/>
                <a:sym typeface="Gill Sans" charset="0"/>
              </a:rPr>
              <a:t>(critical essay writing)</a:t>
            </a:r>
            <a:endParaRPr lang="en-US" sz="2400" dirty="0" smtClean="0">
              <a:solidFill>
                <a:schemeClr val="tx1"/>
              </a:solidFill>
              <a:latin typeface="Gill Sans" charset="0"/>
              <a:sym typeface="Gill Sans" charset="0"/>
            </a:endParaRPr>
          </a:p>
          <a:p>
            <a:pPr marL="400706" indent="-400706">
              <a:spcBef>
                <a:spcPts val="1687"/>
              </a:spcBef>
              <a:buSzPct val="171000"/>
            </a:pPr>
            <a:endParaRPr lang="en-US" sz="2400" dirty="0">
              <a:solidFill>
                <a:schemeClr val="tx1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792" y="2057400"/>
            <a:ext cx="122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706" lvl="0" indent="-400706">
              <a:spcBef>
                <a:spcPts val="1687"/>
              </a:spcBef>
              <a:buSzPct val="171000"/>
            </a:pPr>
            <a:r>
              <a:rPr lang="en-US" sz="2400" dirty="0" smtClean="0">
                <a:solidFill>
                  <a:prstClr val="black"/>
                </a:solidFill>
                <a:latin typeface="Gill Sans" charset="0"/>
                <a:sym typeface="Gill Sans" charset="0"/>
              </a:rPr>
              <a:t>Week 1</a:t>
            </a:r>
          </a:p>
        </p:txBody>
      </p:sp>
      <p:pic>
        <p:nvPicPr>
          <p:cNvPr id="6" name="Picture 5" descr="diagnosti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00" y="3327400"/>
            <a:ext cx="3333750" cy="4445000"/>
          </a:xfrm>
          <a:prstGeom prst="rect">
            <a:avLst/>
          </a:prstGeom>
        </p:spPr>
      </p:pic>
      <p:pic>
        <p:nvPicPr>
          <p:cNvPr id="7" name="Picture 6" descr="diagnostic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00" y="3352800"/>
            <a:ext cx="3314700" cy="441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152579" name="TextBox 3"/>
          <p:cNvSpPr txBox="1">
            <a:spLocks noChangeArrowheads="1"/>
          </p:cNvSpPr>
          <p:nvPr/>
        </p:nvSpPr>
        <p:spPr bwMode="auto">
          <a:xfrm>
            <a:off x="982266" y="1928813"/>
            <a:ext cx="7286625" cy="394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88" tIns="32144" rIns="64288" bIns="32144"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 </a:t>
            </a:r>
            <a:r>
              <a:rPr lang="en-US" sz="2800" dirty="0" smtClean="0">
                <a:latin typeface="Calibri" charset="0"/>
              </a:rPr>
              <a:t>The Autonomy Approach</a:t>
            </a:r>
          </a:p>
          <a:p>
            <a:pPr algn="l">
              <a:buFont typeface="Arial" charset="0"/>
              <a:buChar char="•"/>
            </a:pPr>
            <a:r>
              <a:rPr lang="en-US" sz="2800" dirty="0" smtClean="0">
                <a:latin typeface="Calibri" charset="0"/>
              </a:rPr>
              <a:t> The Context</a:t>
            </a:r>
            <a:endParaRPr lang="en-US" sz="2800" dirty="0">
              <a:latin typeface="Calibri" charset="0"/>
            </a:endParaRPr>
          </a:p>
          <a:p>
            <a:pPr algn="l"/>
            <a:r>
              <a:rPr lang="en-US" sz="2800" dirty="0">
                <a:latin typeface="Calibri" charset="0"/>
              </a:rPr>
              <a:t>	</a:t>
            </a:r>
            <a:r>
              <a:rPr lang="en-US" sz="2800" dirty="0" smtClean="0">
                <a:latin typeface="Calibri" charset="0"/>
              </a:rPr>
              <a:t>Self-directed </a:t>
            </a:r>
            <a:r>
              <a:rPr lang="en-US" sz="2800" dirty="0">
                <a:latin typeface="Calibri" charset="0"/>
              </a:rPr>
              <a:t>learning modules</a:t>
            </a:r>
          </a:p>
          <a:p>
            <a:pPr algn="l"/>
            <a:r>
              <a:rPr lang="en-US" sz="2800" dirty="0">
                <a:latin typeface="Calibri" charset="0"/>
              </a:rPr>
              <a:t>	</a:t>
            </a:r>
            <a:r>
              <a:rPr lang="en-US" sz="2800" dirty="0" smtClean="0">
                <a:latin typeface="Calibri" charset="0"/>
              </a:rPr>
              <a:t>The learner</a:t>
            </a:r>
            <a:endParaRPr lang="en-US" sz="2800" dirty="0">
              <a:latin typeface="Calibri" charset="0"/>
            </a:endParaRPr>
          </a:p>
          <a:p>
            <a:pPr algn="l"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 The </a:t>
            </a:r>
            <a:r>
              <a:rPr lang="en-US" sz="2800" dirty="0" smtClean="0">
                <a:latin typeface="Calibri" charset="0"/>
              </a:rPr>
              <a:t>study</a:t>
            </a:r>
            <a:endParaRPr lang="en-US" sz="2800" dirty="0">
              <a:latin typeface="Calibri" charset="0"/>
            </a:endParaRPr>
          </a:p>
          <a:p>
            <a:pPr algn="l"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 </a:t>
            </a:r>
            <a:r>
              <a:rPr lang="en-US" sz="2800" dirty="0" smtClean="0">
                <a:latin typeface="Calibri" charset="0"/>
              </a:rPr>
              <a:t>Findings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>
                <a:latin typeface="Calibri" charset="0"/>
              </a:rPr>
              <a:t>Semester 1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>
                <a:latin typeface="Calibri" charset="0"/>
              </a:rPr>
              <a:t>Semester 2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>
                <a:latin typeface="Calibri" charset="0"/>
              </a:rPr>
              <a:t>Semester 3</a:t>
            </a:r>
            <a:endParaRPr lang="en-US" sz="2800" dirty="0"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Case study</a:t>
            </a:r>
          </a:p>
        </p:txBody>
      </p:sp>
      <p:sp>
        <p:nvSpPr>
          <p:cNvPr id="158727" name="Rectangle 3"/>
          <p:cNvSpPr>
            <a:spLocks/>
          </p:cNvSpPr>
          <p:nvPr/>
        </p:nvSpPr>
        <p:spPr bwMode="auto">
          <a:xfrm>
            <a:off x="1125140" y="1905000"/>
            <a:ext cx="6723459" cy="38992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00706" indent="-400706">
              <a:spcBef>
                <a:spcPts val="1687"/>
              </a:spcBef>
              <a:buSzPct val="171000"/>
              <a:buFont typeface="Gill Sans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Gill Sans" charset="0"/>
                <a:sym typeface="Gill Sans" charset="0"/>
              </a:rPr>
              <a:t>Chose a focused goal</a:t>
            </a:r>
          </a:p>
          <a:p>
            <a:pPr marL="400706" indent="-400706">
              <a:spcBef>
                <a:spcPts val="1687"/>
              </a:spcBef>
              <a:buSzPct val="171000"/>
              <a:buFont typeface="Gill Sans" charset="0"/>
              <a:buChar char="•"/>
            </a:pPr>
            <a:endParaRPr lang="en-US" sz="2400" dirty="0" smtClean="0">
              <a:latin typeface="Gill Sans" charset="0"/>
              <a:sym typeface="Gill Sans" charset="0"/>
            </a:endParaRPr>
          </a:p>
          <a:p>
            <a:pPr marL="400706" indent="-400706">
              <a:spcBef>
                <a:spcPts val="1687"/>
              </a:spcBef>
              <a:buSzPct val="171000"/>
            </a:pPr>
            <a:r>
              <a:rPr lang="en-US" sz="2400" dirty="0" smtClean="0">
                <a:solidFill>
                  <a:schemeClr val="tx1"/>
                </a:solidFill>
                <a:latin typeface="Gill Sans" charset="0"/>
                <a:sym typeface="Gill Sans" charset="0"/>
              </a:rPr>
              <a:t>	Develop academic vocabulary to write my option about articles (critical essay writing)</a:t>
            </a:r>
          </a:p>
          <a:p>
            <a:pPr marL="400706" indent="-400706">
              <a:spcBef>
                <a:spcPts val="1687"/>
              </a:spcBef>
              <a:buSzPct val="171000"/>
            </a:pPr>
            <a:endParaRPr lang="en-US" sz="2400" dirty="0" smtClean="0">
              <a:latin typeface="Gill Sans" charset="0"/>
              <a:sym typeface="Gill Sans" charset="0"/>
            </a:endParaRPr>
          </a:p>
          <a:p>
            <a:pPr marL="400706" indent="-400706">
              <a:spcBef>
                <a:spcPts val="1687"/>
              </a:spcBef>
              <a:buSzPct val="171000"/>
            </a:pPr>
            <a:endParaRPr lang="en-US" sz="2400" dirty="0" smtClean="0">
              <a:solidFill>
                <a:schemeClr val="tx1"/>
              </a:solidFill>
              <a:latin typeface="Gill Sans" charset="0"/>
              <a:sym typeface="Gill Sans" charset="0"/>
            </a:endParaRPr>
          </a:p>
          <a:p>
            <a:pPr marL="400706" indent="-400706">
              <a:spcBef>
                <a:spcPts val="1687"/>
              </a:spcBef>
              <a:buSzPct val="171000"/>
            </a:pPr>
            <a:endParaRPr lang="en-US" sz="2400" dirty="0">
              <a:solidFill>
                <a:schemeClr val="tx1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792" y="1524000"/>
            <a:ext cx="122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706" lvl="0" indent="-400706">
              <a:spcBef>
                <a:spcPts val="1687"/>
              </a:spcBef>
              <a:buSzPct val="171000"/>
            </a:pPr>
            <a:r>
              <a:rPr lang="en-US" sz="2400" dirty="0" smtClean="0">
                <a:solidFill>
                  <a:prstClr val="black"/>
                </a:solidFill>
                <a:latin typeface="Gill Sans" charset="0"/>
                <a:sym typeface="Gill Sans" charset="0"/>
              </a:rPr>
              <a:t>Week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learning plan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143000" y="2639616"/>
            <a:ext cx="7009805" cy="3303984"/>
            <a:chOff x="0" y="0"/>
            <a:chExt cx="6280" cy="296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" y="96"/>
              <a:ext cx="6018" cy="26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80" cy="29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</a:t>
            </a:r>
            <a:br>
              <a:rPr lang="en-US" dirty="0" smtClean="0"/>
            </a:br>
            <a:r>
              <a:rPr lang="en-US" dirty="0" smtClean="0"/>
              <a:t>Learning Plan Week 1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 the learning plan		Week 2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</p:txBody>
      </p:sp>
      <p:pic>
        <p:nvPicPr>
          <p:cNvPr id="7" name="Picture 6" descr="Howtowritecriticaless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2514600"/>
            <a:ext cx="2114550" cy="2819400"/>
          </a:xfrm>
          <a:prstGeom prst="rect">
            <a:avLst/>
          </a:prstGeom>
        </p:spPr>
      </p:pic>
      <p:pic>
        <p:nvPicPr>
          <p:cNvPr id="8" name="Picture 7" descr="writingcent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6350" y="2540000"/>
            <a:ext cx="2152650" cy="287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</a:t>
            </a:r>
            <a:br>
              <a:rPr lang="en-US" dirty="0" smtClean="0"/>
            </a:br>
            <a:r>
              <a:rPr lang="en-US" dirty="0" smtClean="0"/>
              <a:t>Learning Plan Week 2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Reflection &amp; LA response				 Week 2</a:t>
            </a:r>
          </a:p>
          <a:p>
            <a:pPr>
              <a:buNone/>
            </a:pPr>
            <a:r>
              <a:rPr lang="en-US" i="1" dirty="0" smtClean="0"/>
              <a:t>I need to search more information on topic</a:t>
            </a:r>
          </a:p>
          <a:p>
            <a:pPr>
              <a:buNone/>
            </a:pPr>
            <a:r>
              <a:rPr lang="en-US" i="1" dirty="0" smtClean="0"/>
              <a:t>My basic academic vocabulary is problem and I don’t know how introduce my ideas</a:t>
            </a: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OK, so maybe signposting phrases and paragraph transitions – have you seen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www.phrasebank.manchester.ac.uk</a:t>
            </a: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en-US" i="1" dirty="0" smtClean="0"/>
              <a:t>I cannot make structure properly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How can you find out how to do this properly?</a:t>
            </a:r>
          </a:p>
          <a:p>
            <a:pPr lvl="1"/>
            <a:r>
              <a:rPr lang="en-US" i="1" dirty="0" smtClean="0"/>
              <a:t>I will find other examples and read some advice how to write critical writing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</a:t>
            </a:r>
            <a:br>
              <a:rPr lang="en-US" dirty="0" smtClean="0"/>
            </a:br>
            <a:r>
              <a:rPr lang="en-US" dirty="0" smtClean="0"/>
              <a:t>Learning Plan Week 3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Modify the learning plan			Week 3</a:t>
            </a:r>
          </a:p>
          <a:p>
            <a:pPr>
              <a:buNone/>
            </a:pPr>
            <a:r>
              <a:rPr lang="en-US" sz="2400" i="1" dirty="0" smtClean="0"/>
              <a:t>I will review my two critical writings I’ve already written because I want to make them clearly.</a:t>
            </a:r>
          </a:p>
          <a:p>
            <a:pPr>
              <a:buNone/>
            </a:pPr>
            <a:r>
              <a:rPr lang="en-US" sz="2400" i="1" dirty="0" smtClean="0"/>
              <a:t>I will find some examples and think how to write them more effectively.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Where will you find good examples?</a:t>
            </a:r>
          </a:p>
          <a:p>
            <a:pPr>
              <a:buNone/>
            </a:pPr>
            <a:r>
              <a:rPr lang="en-US" i="1" dirty="0" smtClean="0"/>
              <a:t>I tried to find good examples and found some but I think these are not enough to help me write clearly</a:t>
            </a:r>
          </a:p>
          <a:p>
            <a:pPr>
              <a:buNone/>
            </a:pPr>
            <a:r>
              <a:rPr lang="en-US" i="1" dirty="0" smtClean="0"/>
              <a:t>I’ve already been using the website you told me because LA suggested last term. The usage is a little awkward.</a:t>
            </a:r>
          </a:p>
          <a:p>
            <a:pPr>
              <a:buNone/>
            </a:pPr>
            <a:endParaRPr lang="en-US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</a:t>
            </a:r>
            <a:br>
              <a:rPr lang="en-US" dirty="0" smtClean="0"/>
            </a:br>
            <a:r>
              <a:rPr lang="en-US" dirty="0" smtClean="0"/>
              <a:t>Learning Plan Week 4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</a:t>
            </a:r>
            <a:br>
              <a:rPr lang="en-US" dirty="0" smtClean="0"/>
            </a:br>
            <a:r>
              <a:rPr lang="en-US" dirty="0" smtClean="0"/>
              <a:t>Learning Plan Week 4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Autonomy Approach</a:t>
            </a:r>
          </a:p>
        </p:txBody>
      </p:sp>
      <p:pic>
        <p:nvPicPr>
          <p:cNvPr id="4" name="Picture 3" descr="decis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981200"/>
            <a:ext cx="3810000" cy="2533650"/>
          </a:xfrm>
          <a:prstGeom prst="rect">
            <a:avLst/>
          </a:prstGeom>
        </p:spPr>
      </p:pic>
      <p:pic>
        <p:nvPicPr>
          <p:cNvPr id="5" name="Picture 4" descr="guid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2209800"/>
            <a:ext cx="2069783" cy="3124200"/>
          </a:xfrm>
          <a:prstGeom prst="rect">
            <a:avLst/>
          </a:prstGeom>
        </p:spPr>
      </p:pic>
      <p:pic>
        <p:nvPicPr>
          <p:cNvPr id="6" name="Picture 5" descr="foc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2209800"/>
            <a:ext cx="2514600" cy="2514600"/>
          </a:xfrm>
          <a:prstGeom prst="rect">
            <a:avLst/>
          </a:prstGeom>
        </p:spPr>
      </p:pic>
      <p:pic>
        <p:nvPicPr>
          <p:cNvPr id="7" name="Picture 6" descr="collabora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4648200"/>
            <a:ext cx="6690118" cy="175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How to Learn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LA response						Week 4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You might think about selecting phrases from your final draft that could be recycles and reused in future writing – create your own phrase bank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What do you think?</a:t>
            </a:r>
          </a:p>
          <a:p>
            <a:pPr lvl="1"/>
            <a:r>
              <a:rPr lang="en-US" i="1" dirty="0" smtClean="0"/>
              <a:t>I was impressed at your advice. I agree with you and I’ll try to produce my own </a:t>
            </a:r>
            <a:r>
              <a:rPr lang="en-US" i="1" dirty="0" err="1" smtClean="0"/>
              <a:t>phrasebank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Advising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pPr algn="ctr">
              <a:buNone/>
            </a:pPr>
            <a:r>
              <a:rPr lang="en-GB" sz="3200" dirty="0" smtClean="0"/>
              <a:t>when to stop writing drafts</a:t>
            </a:r>
          </a:p>
          <a:p>
            <a:pPr algn="ctr">
              <a:buNone/>
            </a:pPr>
            <a:endParaRPr lang="en-GB" sz="3200" dirty="0" smtClean="0"/>
          </a:p>
          <a:p>
            <a:pPr algn="ctr">
              <a:buNone/>
            </a:pPr>
            <a:r>
              <a:rPr lang="en-GB" sz="3200" dirty="0" smtClean="0"/>
              <a:t>focus on errors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</a:t>
            </a:r>
            <a:br>
              <a:rPr lang="en-US" dirty="0" smtClean="0"/>
            </a:br>
            <a:r>
              <a:rPr lang="en-US" dirty="0" smtClean="0"/>
              <a:t>Learning Plan Week 5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Reflect						Week 5</a:t>
            </a:r>
          </a:p>
          <a:p>
            <a:pPr lvl="1"/>
            <a:r>
              <a:rPr lang="en-US" dirty="0" smtClean="0"/>
              <a:t>Reading final drafts</a:t>
            </a:r>
          </a:p>
          <a:p>
            <a:pPr lvl="2"/>
            <a:r>
              <a:rPr lang="en-US" i="1" dirty="0" smtClean="0"/>
              <a:t>There were much more vocabulary than I expected</a:t>
            </a:r>
          </a:p>
          <a:p>
            <a:pPr lvl="1"/>
            <a:r>
              <a:rPr lang="en-US" dirty="0" smtClean="0"/>
              <a:t>Creating a table of phrases</a:t>
            </a:r>
          </a:p>
          <a:p>
            <a:pPr lvl="2"/>
            <a:r>
              <a:rPr lang="en-US" i="1" dirty="0" smtClean="0"/>
              <a:t>I made a table and added some example to make it easier to use</a:t>
            </a:r>
          </a:p>
          <a:p>
            <a:pPr lvl="2"/>
            <a:r>
              <a:rPr lang="en-US" i="1" dirty="0" smtClean="0"/>
              <a:t>I could look back on my studying and consider how to write better and save time writing. I am likely to write the next essay much better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lvl="1"/>
            <a:r>
              <a:rPr lang="en-US" dirty="0" smtClean="0"/>
              <a:t>Discussed useful phrases and usage with teacher J</a:t>
            </a:r>
          </a:p>
          <a:p>
            <a:pPr lvl="2"/>
            <a:r>
              <a:rPr lang="en-US" i="1" dirty="0" smtClean="0"/>
              <a:t>It makes my grammar and how to write sentences more obvious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</a:t>
            </a:r>
            <a:br>
              <a:rPr lang="en-US" dirty="0" smtClean="0"/>
            </a:br>
            <a:r>
              <a:rPr lang="en-US" dirty="0" smtClean="0"/>
              <a:t>Learning Plan Week 6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Reflect						Week 6</a:t>
            </a:r>
          </a:p>
          <a:p>
            <a:pPr lvl="1"/>
            <a:r>
              <a:rPr lang="en-US" dirty="0" smtClean="0"/>
              <a:t>Wrote a critical essay with my </a:t>
            </a:r>
            <a:r>
              <a:rPr lang="en-US" dirty="0" err="1" smtClean="0"/>
              <a:t>phrasebank</a:t>
            </a:r>
            <a:endParaRPr lang="en-US" dirty="0" smtClean="0"/>
          </a:p>
          <a:p>
            <a:pPr lvl="2"/>
            <a:r>
              <a:rPr lang="en-US" i="1" dirty="0" smtClean="0"/>
              <a:t>This article was easy to write. I could structure and frame my paragraphs easily. Also I wrote smoothly when I referred to my organized list.</a:t>
            </a:r>
          </a:p>
          <a:p>
            <a:pPr lvl="1"/>
            <a:r>
              <a:rPr lang="en-US" dirty="0" smtClean="0"/>
              <a:t>Took the essay to the writing centre twice for feedback from teacher J &amp; teacher G</a:t>
            </a:r>
          </a:p>
          <a:p>
            <a:pPr lvl="2"/>
            <a:r>
              <a:rPr lang="en-US" i="1" dirty="0" smtClean="0"/>
              <a:t>Teacher G said except for small parts, it’s like an article by a Freshman Canadian university student. I was really happy to hear that.</a:t>
            </a:r>
          </a:p>
          <a:p>
            <a:pPr lvl="2"/>
            <a:r>
              <a:rPr lang="en-US" i="1" dirty="0" smtClean="0"/>
              <a:t>Teacher J also said that the structure and ideas were excellent. So, I can concentrate on grammar and vocabulary. I also think I worked out without big trouble and wrote quickly </a:t>
            </a:r>
            <a:r>
              <a:rPr lang="en-US" i="1" dirty="0" smtClean="0">
                <a:sym typeface="Wingdings" pitchFamily="2" charset="2"/>
              </a:rPr>
              <a:t>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</a:t>
            </a:r>
            <a:br>
              <a:rPr lang="en-US" dirty="0" smtClean="0"/>
            </a:br>
            <a:r>
              <a:rPr lang="en-US" dirty="0" smtClean="0"/>
              <a:t>Learning Plan Week 7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Reflect						Week 7</a:t>
            </a:r>
          </a:p>
          <a:p>
            <a:pPr lvl="1"/>
            <a:r>
              <a:rPr lang="en-US" dirty="0" smtClean="0"/>
              <a:t>Read many websites to understand the new article  topic(Black Friday, Thanksgiving Day &amp; industrial dispute)</a:t>
            </a:r>
          </a:p>
          <a:p>
            <a:pPr lvl="2"/>
            <a:r>
              <a:rPr lang="en-US" i="1" dirty="0" smtClean="0"/>
              <a:t>This topic was hard. Although I could understand the topic at the end I didn’t know about Black Friday and the social problems so I couldn’t make my idea clearly and organize my ideas.</a:t>
            </a:r>
          </a:p>
          <a:p>
            <a:pPr lvl="1"/>
            <a:r>
              <a:rPr lang="en-US" dirty="0" smtClean="0"/>
              <a:t>Read new article carefully</a:t>
            </a:r>
          </a:p>
          <a:p>
            <a:pPr lvl="1"/>
            <a:r>
              <a:rPr lang="en-US" dirty="0" smtClean="0"/>
              <a:t>Organized new words in notebook</a:t>
            </a:r>
          </a:p>
          <a:p>
            <a:pPr lvl="1"/>
            <a:r>
              <a:rPr lang="en-US" dirty="0" smtClean="0"/>
              <a:t>Wrote my paper</a:t>
            </a:r>
          </a:p>
          <a:p>
            <a:pPr lvl="2"/>
            <a:r>
              <a:rPr lang="en-US" i="1" dirty="0" smtClean="0"/>
              <a:t>The last time I wrote quickly and smoothly without outline but I noticed that the outline is important in this case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</a:t>
            </a:r>
            <a:br>
              <a:rPr lang="en-US" dirty="0" smtClean="0"/>
            </a:br>
            <a:r>
              <a:rPr lang="en-US" dirty="0" smtClean="0"/>
              <a:t>Learning Plan Week 8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Reflect						Week 8</a:t>
            </a:r>
          </a:p>
          <a:p>
            <a:pPr>
              <a:buNone/>
            </a:pPr>
            <a:r>
              <a:rPr lang="en-US" i="1" dirty="0" smtClean="0"/>
              <a:t> </a:t>
            </a:r>
          </a:p>
          <a:p>
            <a:pPr>
              <a:buNone/>
            </a:pPr>
            <a:r>
              <a:rPr lang="en-US" i="1" dirty="0" smtClean="0"/>
              <a:t>Teacher J. said the last paragraph I wrote this week is the best one I have ever written. He said no one would ever imagine this was written by someone who was not an English speaker also the ideas were really good. </a:t>
            </a:r>
            <a:endParaRPr lang="en-US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r>
              <a:rPr lang="en-US" i="1" dirty="0" smtClean="0"/>
              <a:t>I couldn’t expect my writing skill would be improved so much as now. I am very satisfied with my work and I am pleased that I was able to finish module as I planned at the beginning. </a:t>
            </a:r>
            <a:r>
              <a:rPr lang="en-US" i="1" dirty="0" smtClean="0">
                <a:sym typeface="Wingdings" pitchFamily="2" charset="2"/>
              </a:rPr>
              <a:t></a:t>
            </a:r>
          </a:p>
          <a:p>
            <a:pPr lvl="2"/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646" y="304726"/>
            <a:ext cx="8457531" cy="702096"/>
          </a:xfrm>
        </p:spPr>
        <p:txBody>
          <a:bodyPr rtlCol="0">
            <a:noAutofit/>
          </a:bodyPr>
          <a:lstStyle/>
          <a:p>
            <a:pPr defTabSz="457154">
              <a:defRPr/>
            </a:pPr>
            <a:r>
              <a:rPr lang="en-US" sz="4500" dirty="0" smtClean="0"/>
              <a:t>Context</a:t>
            </a:r>
          </a:p>
        </p:txBody>
      </p:sp>
      <p:pic>
        <p:nvPicPr>
          <p:cNvPr id="21508" name="Picture 4" descr="SALC over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7098" y="4233789"/>
            <a:ext cx="6792144" cy="231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53604" name="Text Box 6"/>
          <p:cNvSpPr txBox="1">
            <a:spLocks noChangeArrowheads="1"/>
          </p:cNvSpPr>
          <p:nvPr/>
        </p:nvSpPr>
        <p:spPr bwMode="auto">
          <a:xfrm>
            <a:off x="1295921" y="1295921"/>
            <a:ext cx="7085707" cy="138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§"/>
            </a:pPr>
            <a:r>
              <a:rPr lang="en-US" sz="2700" dirty="0">
                <a:latin typeface="Arial" charset="0"/>
              </a:rPr>
              <a:t> </a:t>
            </a:r>
            <a:r>
              <a:rPr lang="en-US" sz="2700" dirty="0" smtClean="0">
                <a:latin typeface="Arial" charset="0"/>
              </a:rPr>
              <a:t>Self-Access Centre</a:t>
            </a:r>
            <a:endParaRPr lang="en-US" sz="27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§"/>
            </a:pPr>
            <a:r>
              <a:rPr lang="en-US" sz="2700" dirty="0" smtClean="0">
                <a:latin typeface="Arial" charset="0"/>
              </a:rPr>
              <a:t> Pedagogic support</a:t>
            </a:r>
            <a:endParaRPr lang="en-US" sz="27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endParaRPr lang="en-US" sz="27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strategies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Research how to write</a:t>
            </a:r>
          </a:p>
          <a:p>
            <a:pPr marL="514350" indent="-514350"/>
            <a:r>
              <a:rPr lang="en-US" dirty="0" smtClean="0"/>
              <a:t>Search for good exemplars</a:t>
            </a:r>
          </a:p>
          <a:p>
            <a:pPr marL="514350" indent="-514350"/>
            <a:r>
              <a:rPr lang="en-US" dirty="0" smtClean="0"/>
              <a:t>Seek feedback</a:t>
            </a:r>
          </a:p>
          <a:p>
            <a:pPr marL="514350" indent="-514350"/>
            <a:r>
              <a:rPr lang="en-US" dirty="0" smtClean="0"/>
              <a:t>Find out how to improve the writing</a:t>
            </a:r>
          </a:p>
          <a:p>
            <a:pPr marL="514350" indent="-514350"/>
            <a:r>
              <a:rPr lang="en-US" dirty="0" smtClean="0"/>
              <a:t>Redraft</a:t>
            </a:r>
          </a:p>
          <a:p>
            <a:pPr marL="514350" indent="-514350"/>
            <a:r>
              <a:rPr lang="en-US" dirty="0" smtClean="0"/>
              <a:t>Make notes of mistakes</a:t>
            </a:r>
          </a:p>
          <a:p>
            <a:pPr marL="514350" indent="-514350"/>
            <a:r>
              <a:rPr lang="en-US" dirty="0" smtClean="0"/>
              <a:t>Make notes of language emerging from redrafts</a:t>
            </a:r>
          </a:p>
          <a:p>
            <a:pPr marL="514350" indent="-514350"/>
            <a:r>
              <a:rPr lang="en-US" dirty="0" smtClean="0"/>
              <a:t>Recycle language in future written work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challenges</a:t>
            </a:r>
          </a:p>
        </p:txBody>
      </p:sp>
      <p:sp>
        <p:nvSpPr>
          <p:cNvPr id="169988" name="Rectangle 3"/>
          <p:cNvSpPr>
            <a:spLocks/>
          </p:cNvSpPr>
          <p:nvPr/>
        </p:nvSpPr>
        <p:spPr bwMode="auto">
          <a:xfrm>
            <a:off x="457200" y="1981200"/>
            <a:ext cx="7429500" cy="373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14350" lvl="1" indent="-514350"/>
            <a:r>
              <a:rPr lang="en-US" sz="2400" b="1" dirty="0" smtClean="0">
                <a:latin typeface="+mj-lt"/>
              </a:rPr>
              <a:t>A lack of topic knowledge</a:t>
            </a:r>
          </a:p>
          <a:p>
            <a:pPr marL="514350" indent="-514350"/>
            <a:endParaRPr lang="en-US" sz="2400" b="1" dirty="0" smtClean="0">
              <a:latin typeface="+mj-lt"/>
            </a:endParaRPr>
          </a:p>
          <a:p>
            <a:pPr marL="514350" indent="-514350"/>
            <a:endParaRPr lang="en-US" sz="2400" b="1" dirty="0" smtClean="0">
              <a:latin typeface="+mj-lt"/>
            </a:endParaRPr>
          </a:p>
          <a:p>
            <a:pPr marL="514350" indent="-514350"/>
            <a:r>
              <a:rPr lang="en-US" sz="2400" b="1" dirty="0" smtClean="0">
                <a:latin typeface="+mj-lt"/>
              </a:rPr>
              <a:t>Focusing on required changes </a:t>
            </a:r>
          </a:p>
          <a:p>
            <a:pPr marL="514350" indent="-514350"/>
            <a:endParaRPr lang="en-US" sz="2400" b="1" dirty="0" smtClean="0">
              <a:latin typeface="+mj-lt"/>
            </a:endParaRPr>
          </a:p>
          <a:p>
            <a:pPr marL="514350" indent="-514350"/>
            <a:endParaRPr lang="en-US" sz="2400" b="1" dirty="0" smtClean="0">
              <a:latin typeface="+mj-lt"/>
            </a:endParaRPr>
          </a:p>
          <a:p>
            <a:pPr marL="514350" indent="-514350"/>
            <a:r>
              <a:rPr lang="en-US" sz="2400" b="1" dirty="0" smtClean="0">
                <a:latin typeface="+mj-lt"/>
              </a:rPr>
              <a:t>Knowing when to stop re-drafting</a:t>
            </a:r>
          </a:p>
          <a:p>
            <a:pPr marL="514350" indent="-514350"/>
            <a:endParaRPr lang="en-US" sz="2400" b="1" dirty="0" smtClean="0">
              <a:latin typeface="+mj-lt"/>
            </a:endParaRPr>
          </a:p>
          <a:p>
            <a:pPr marL="514350" indent="-514350"/>
            <a:endParaRPr lang="en-US" sz="2400" b="1" dirty="0" smtClean="0">
              <a:latin typeface="+mj-lt"/>
            </a:endParaRPr>
          </a:p>
          <a:p>
            <a:pPr marL="514350" indent="-514350"/>
            <a:r>
              <a:rPr lang="en-US" sz="2400" b="1" dirty="0" smtClean="0">
                <a:latin typeface="+mj-lt"/>
              </a:rPr>
              <a:t>Identifying good exemplars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Strategies to overcome challenges</a:t>
            </a:r>
          </a:p>
        </p:txBody>
      </p:sp>
      <p:sp>
        <p:nvSpPr>
          <p:cNvPr id="169988" name="Rectangle 3"/>
          <p:cNvSpPr>
            <a:spLocks/>
          </p:cNvSpPr>
          <p:nvPr/>
        </p:nvSpPr>
        <p:spPr bwMode="auto">
          <a:xfrm>
            <a:off x="457200" y="1981200"/>
            <a:ext cx="7429500" cy="373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14350" lvl="1" indent="-514350"/>
            <a:r>
              <a:rPr lang="en-US" sz="2400" b="1" dirty="0" smtClean="0">
                <a:latin typeface="+mj-lt"/>
              </a:rPr>
              <a:t>A lack of topic knowledge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Find more information on a topic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Writing an outline</a:t>
            </a:r>
          </a:p>
          <a:p>
            <a:pPr marL="514350" indent="-514350"/>
            <a:r>
              <a:rPr lang="en-US" sz="2400" b="1" dirty="0" smtClean="0">
                <a:latin typeface="+mj-lt"/>
              </a:rPr>
              <a:t>Focusing on required changes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Identify what is good about the writing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Make notes of successful language use in final drafts</a:t>
            </a:r>
          </a:p>
          <a:p>
            <a:pPr marL="514350" indent="-514350"/>
            <a:r>
              <a:rPr lang="en-US" sz="2400" b="1" dirty="0" smtClean="0">
                <a:latin typeface="+mj-lt"/>
              </a:rPr>
              <a:t>Knowing when to stop re-drafting</a:t>
            </a:r>
          </a:p>
          <a:p>
            <a:pPr marL="514350" lvl="1" indent="-514350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Consider the benefits of redrafting vs. starting a new piece of writing</a:t>
            </a:r>
          </a:p>
          <a:p>
            <a:pPr marL="514350" indent="-514350"/>
            <a:r>
              <a:rPr lang="en-US" sz="2400" b="1" dirty="0" smtClean="0">
                <a:latin typeface="+mj-lt"/>
              </a:rPr>
              <a:t>Identifying good exemplars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Use final drafts as good exemplars</a:t>
            </a:r>
          </a:p>
          <a:p>
            <a:pPr marL="936468" lvl="1" indent="-400706">
              <a:spcBef>
                <a:spcPts val="1687"/>
              </a:spcBef>
              <a:buSzPct val="171000"/>
            </a:pPr>
            <a:endParaRPr lang="en-US" sz="3200" dirty="0">
              <a:solidFill>
                <a:schemeClr val="tx1"/>
              </a:solidFill>
              <a:latin typeface="Calibri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3600" dirty="0" smtClean="0"/>
              <a:t>Any comments?</a:t>
            </a:r>
          </a:p>
          <a:p>
            <a:pPr algn="ctr">
              <a:buNone/>
            </a:pPr>
            <a:r>
              <a:rPr lang="en-US" sz="3600" dirty="0" smtClean="0"/>
              <a:t>Any questions?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Case study: Part 2</a:t>
            </a:r>
          </a:p>
        </p:txBody>
      </p:sp>
      <p:sp>
        <p:nvSpPr>
          <p:cNvPr id="158727" name="Rectangle 3"/>
          <p:cNvSpPr>
            <a:spLocks/>
          </p:cNvSpPr>
          <p:nvPr/>
        </p:nvSpPr>
        <p:spPr bwMode="auto">
          <a:xfrm>
            <a:off x="685800" y="1524000"/>
            <a:ext cx="7162799" cy="42802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00706" indent="-400706">
              <a:spcBef>
                <a:spcPts val="1687"/>
              </a:spcBef>
              <a:buSzPct val="171000"/>
              <a:buFont typeface="Gill Sans" charset="0"/>
              <a:buChar char="•"/>
            </a:pPr>
            <a:endParaRPr lang="en-US" sz="2400" dirty="0" smtClean="0">
              <a:solidFill>
                <a:schemeClr val="tx1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4" name="Picture 3" descr="multigoa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2612" y="2557462"/>
            <a:ext cx="5506388" cy="36509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Case study</a:t>
            </a:r>
          </a:p>
        </p:txBody>
      </p:sp>
      <p:sp>
        <p:nvSpPr>
          <p:cNvPr id="158727" name="Rectangle 3"/>
          <p:cNvSpPr>
            <a:spLocks/>
          </p:cNvSpPr>
          <p:nvPr/>
        </p:nvSpPr>
        <p:spPr bwMode="auto">
          <a:xfrm>
            <a:off x="1125140" y="1905000"/>
            <a:ext cx="6723459" cy="38992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00706" indent="-400706">
              <a:spcBef>
                <a:spcPts val="1687"/>
              </a:spcBef>
              <a:buSzPct val="171000"/>
            </a:pPr>
            <a:r>
              <a:rPr lang="en-US" sz="2400" i="1" dirty="0" smtClean="0">
                <a:latin typeface="Gill Sans" charset="0"/>
                <a:sym typeface="Gill Sans" charset="0"/>
              </a:rPr>
              <a:t>Write my option about articles </a:t>
            </a:r>
            <a:r>
              <a:rPr lang="en-US" sz="2400" dirty="0" smtClean="0">
                <a:latin typeface="Gill Sans" charset="0"/>
                <a:sym typeface="Gill Sans" charset="0"/>
              </a:rPr>
              <a:t>(critical essay writing)</a:t>
            </a:r>
          </a:p>
          <a:p>
            <a:pPr marL="400706" indent="-400706">
              <a:spcBef>
                <a:spcPts val="1687"/>
              </a:spcBef>
              <a:buSzPct val="171000"/>
            </a:pPr>
            <a:r>
              <a:rPr lang="en-US" sz="2400" dirty="0" smtClean="0"/>
              <a:t>Improve academic critical writing – writing about current affairs: international, national and business. </a:t>
            </a:r>
          </a:p>
          <a:p>
            <a:pPr marL="400706" indent="-400706">
              <a:spcBef>
                <a:spcPts val="1687"/>
              </a:spcBef>
              <a:buSzPct val="171000"/>
            </a:pPr>
            <a:r>
              <a:rPr lang="en-US" sz="2400" dirty="0" smtClean="0"/>
              <a:t>Focus on developing vocabulary (idioms)</a:t>
            </a:r>
          </a:p>
          <a:p>
            <a:pPr marL="400706" indent="-400706">
              <a:spcBef>
                <a:spcPts val="1687"/>
              </a:spcBef>
              <a:buSzPct val="171000"/>
            </a:pPr>
            <a:endParaRPr lang="en-GB" sz="2400" dirty="0" smtClean="0"/>
          </a:p>
          <a:p>
            <a:pPr marL="400706" indent="-400706">
              <a:spcBef>
                <a:spcPts val="1687"/>
              </a:spcBef>
              <a:buSzPct val="171000"/>
            </a:pPr>
            <a:endParaRPr lang="en-US" sz="2400" dirty="0" smtClean="0">
              <a:latin typeface="Gill Sans" charset="0"/>
              <a:sym typeface="Gill Sans" charset="0"/>
            </a:endParaRPr>
          </a:p>
          <a:p>
            <a:pPr marL="400706" indent="-400706">
              <a:spcBef>
                <a:spcPts val="1687"/>
              </a:spcBef>
              <a:buSzPct val="171000"/>
            </a:pPr>
            <a:endParaRPr lang="en-US" sz="2400" dirty="0" smtClean="0">
              <a:solidFill>
                <a:schemeClr val="tx1"/>
              </a:solidFill>
              <a:latin typeface="Gill Sans" charset="0"/>
              <a:sym typeface="Gill Sans" charset="0"/>
            </a:endParaRPr>
          </a:p>
          <a:p>
            <a:pPr marL="400706" indent="-400706">
              <a:spcBef>
                <a:spcPts val="1687"/>
              </a:spcBef>
              <a:buSzPct val="171000"/>
            </a:pPr>
            <a:endParaRPr lang="en-US" sz="2400" dirty="0">
              <a:solidFill>
                <a:schemeClr val="tx1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792" y="1524000"/>
            <a:ext cx="122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706" lvl="0" indent="-400706">
              <a:spcBef>
                <a:spcPts val="1687"/>
              </a:spcBef>
              <a:buSzPct val="171000"/>
            </a:pPr>
            <a:r>
              <a:rPr lang="en-US" sz="2400" dirty="0" smtClean="0">
                <a:solidFill>
                  <a:prstClr val="black"/>
                </a:solidFill>
                <a:latin typeface="Gill Sans" charset="0"/>
                <a:sym typeface="Gill Sans" charset="0"/>
              </a:rPr>
              <a:t>Week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learning plan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143000" y="2639616"/>
            <a:ext cx="7009805" cy="3303984"/>
            <a:chOff x="0" y="0"/>
            <a:chExt cx="6280" cy="296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" y="96"/>
              <a:ext cx="6018" cy="26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80" cy="29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</a:t>
            </a:r>
            <a:br>
              <a:rPr lang="en-US" dirty="0" smtClean="0"/>
            </a:br>
            <a:r>
              <a:rPr lang="en-US" dirty="0" smtClean="0"/>
              <a:t>Learning Plan Week 1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</a:t>
            </a:r>
            <a:br>
              <a:rPr lang="en-US" dirty="0" smtClean="0"/>
            </a:br>
            <a:r>
              <a:rPr lang="en-US" dirty="0" smtClean="0"/>
              <a:t>Learning Plan Week 2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</a:t>
            </a:r>
            <a:br>
              <a:rPr lang="en-US" dirty="0" smtClean="0"/>
            </a:br>
            <a:r>
              <a:rPr lang="en-US" dirty="0" smtClean="0"/>
              <a:t>Learning Plan Week 3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Context:</a:t>
            </a:r>
            <a:br>
              <a:rPr lang="en-US" dirty="0" smtClean="0"/>
            </a:br>
            <a:r>
              <a:rPr lang="en-US" dirty="0" smtClean="0"/>
              <a:t>Pedagogic support</a:t>
            </a:r>
          </a:p>
        </p:txBody>
      </p:sp>
      <p:sp>
        <p:nvSpPr>
          <p:cNvPr id="157701" name="Rectangle 3"/>
          <p:cNvSpPr>
            <a:spLocks/>
          </p:cNvSpPr>
          <p:nvPr/>
        </p:nvSpPr>
        <p:spPr bwMode="auto">
          <a:xfrm>
            <a:off x="1125141" y="1828800"/>
            <a:ext cx="3250406" cy="34069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00706" indent="-400706">
              <a:spcBef>
                <a:spcPts val="1687"/>
              </a:spcBef>
              <a:buSzPct val="171000"/>
              <a:buFont typeface="Gill Sans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Gill Sans" charset="0"/>
                <a:sym typeface="Gill Sans" charset="0"/>
              </a:rPr>
              <a:t>Writing centre</a:t>
            </a:r>
          </a:p>
          <a:p>
            <a:pPr marL="400706" indent="-400706">
              <a:spcBef>
                <a:spcPts val="1687"/>
              </a:spcBef>
              <a:buSzPct val="171000"/>
              <a:buFont typeface="Gill Sans" charset="0"/>
              <a:buChar char="•"/>
            </a:pPr>
            <a:r>
              <a:rPr lang="en-US" sz="2400" dirty="0" smtClean="0">
                <a:latin typeface="Gill Sans" charset="0"/>
                <a:sym typeface="Gill Sans" charset="0"/>
              </a:rPr>
              <a:t>Learning Advisors</a:t>
            </a:r>
          </a:p>
          <a:p>
            <a:pPr marL="400706" indent="-400706">
              <a:spcBef>
                <a:spcPts val="1687"/>
              </a:spcBef>
              <a:buSzPct val="171000"/>
              <a:buFont typeface="Gill Sans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Gill Sans" charset="0"/>
                <a:sym typeface="Gill Sans" charset="0"/>
              </a:rPr>
              <a:t>Self-access curriculum</a:t>
            </a:r>
            <a:endParaRPr lang="en-US" sz="2400" dirty="0">
              <a:solidFill>
                <a:schemeClr val="tx1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2" name="Picture 11" descr="writingcent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96084">
            <a:off x="5332460" y="1328366"/>
            <a:ext cx="20574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dvising booth with 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0763">
            <a:off x="1489868" y="4247932"/>
            <a:ext cx="23368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fsm.salclc.lh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2984" y="4297390"/>
            <a:ext cx="2743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</a:t>
            </a:r>
            <a:br>
              <a:rPr lang="en-US" dirty="0" smtClean="0"/>
            </a:br>
            <a:r>
              <a:rPr lang="en-US" dirty="0" smtClean="0"/>
              <a:t>Learning Plan Week 4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Advising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pPr algn="ctr">
              <a:buNone/>
            </a:pPr>
            <a:r>
              <a:rPr lang="en-GB" sz="3200" dirty="0" smtClean="0"/>
              <a:t>extending range of EAP writing</a:t>
            </a:r>
          </a:p>
          <a:p>
            <a:pPr algn="ctr">
              <a:buNone/>
            </a:pPr>
            <a:endParaRPr lang="en-GB" sz="3200" dirty="0" smtClean="0"/>
          </a:p>
          <a:p>
            <a:pPr algn="ctr">
              <a:buNone/>
            </a:pPr>
            <a:r>
              <a:rPr lang="en-GB" sz="3200" dirty="0" smtClean="0"/>
              <a:t>focus on errors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</a:t>
            </a:r>
            <a:br>
              <a:rPr lang="en-US" dirty="0" smtClean="0"/>
            </a:br>
            <a:r>
              <a:rPr lang="en-US" dirty="0" smtClean="0"/>
              <a:t>Learning Plan Week 5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98120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</a:t>
            </a:r>
            <a:br>
              <a:rPr lang="en-US" dirty="0" smtClean="0"/>
            </a:br>
            <a:r>
              <a:rPr lang="en-US" dirty="0" smtClean="0"/>
              <a:t>Learning Plan Week 6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98120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</a:t>
            </a:r>
            <a:br>
              <a:rPr lang="en-US" dirty="0" smtClean="0"/>
            </a:br>
            <a:r>
              <a:rPr lang="en-US" dirty="0" smtClean="0"/>
              <a:t>Learning Plan Week 7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98120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			Week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Use</a:t>
            </a:r>
            <a:endParaRPr lang="en-GB" dirty="0" smtClean="0"/>
          </a:p>
          <a:p>
            <a:r>
              <a:rPr lang="en-US" dirty="0" smtClean="0"/>
              <a:t>Rewriting article 4</a:t>
            </a:r>
            <a:endParaRPr lang="en-GB" dirty="0" smtClean="0"/>
          </a:p>
          <a:p>
            <a:r>
              <a:rPr lang="en-US" dirty="0" smtClean="0"/>
              <a:t>Rewriting article 5</a:t>
            </a:r>
            <a:endParaRPr lang="en-GB" dirty="0" smtClean="0"/>
          </a:p>
          <a:p>
            <a:r>
              <a:rPr lang="en-US" dirty="0" smtClean="0"/>
              <a:t>Writing an opinion about article 5 &amp; 6</a:t>
            </a:r>
            <a:endParaRPr lang="en-GB" dirty="0" smtClean="0"/>
          </a:p>
          <a:p>
            <a:pPr>
              <a:buNone/>
            </a:pPr>
            <a:r>
              <a:rPr lang="en-US" b="1" dirty="0" smtClean="0"/>
              <a:t>Review</a:t>
            </a:r>
            <a:endParaRPr lang="en-GB" dirty="0" smtClean="0"/>
          </a:p>
          <a:p>
            <a:r>
              <a:rPr lang="en-US" dirty="0" smtClean="0"/>
              <a:t>Receiving feedback from writing centre on article 4</a:t>
            </a:r>
            <a:endParaRPr lang="en-GB" dirty="0" smtClean="0"/>
          </a:p>
          <a:p>
            <a:r>
              <a:rPr lang="en-US" dirty="0" smtClean="0"/>
              <a:t>Receiving feedback from writing centre on article 5</a:t>
            </a:r>
            <a:endParaRPr lang="en-GB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GB" dirty="0" smtClean="0"/>
          </a:p>
          <a:p>
            <a:pPr>
              <a:buNone/>
            </a:pPr>
            <a:r>
              <a:rPr lang="en-US" b="1" dirty="0" smtClean="0"/>
              <a:t>Next week</a:t>
            </a:r>
            <a:endParaRPr lang="en-GB" dirty="0" smtClean="0"/>
          </a:p>
          <a:p>
            <a:r>
              <a:rPr lang="en-US" dirty="0" smtClean="0"/>
              <a:t>Making summary 6 perfect and make the opinion about 5 &amp; 6 complete.</a:t>
            </a:r>
            <a:endParaRPr lang="en-GB" dirty="0" smtClean="0"/>
          </a:p>
          <a:p>
            <a:r>
              <a:rPr lang="en-US" dirty="0" smtClean="0"/>
              <a:t>Repairing (revising?) synonym &amp; phrases bank</a:t>
            </a:r>
            <a:endParaRPr lang="en-GB" dirty="0" smtClean="0"/>
          </a:p>
          <a:p>
            <a:pPr>
              <a:buNone/>
            </a:pPr>
            <a:r>
              <a:rPr lang="en-US" dirty="0" smtClean="0"/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</a:t>
            </a:r>
            <a:br>
              <a:rPr lang="en-US" dirty="0" smtClean="0"/>
            </a:br>
            <a:r>
              <a:rPr lang="en-US" dirty="0" smtClean="0"/>
              <a:t>Learning Plan Week 8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90500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strategies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1" indent="-514350">
              <a:buClr>
                <a:schemeClr val="accent3"/>
              </a:buClr>
              <a:buSzPct val="95000"/>
            </a:pPr>
            <a:r>
              <a:rPr lang="en-US" dirty="0" smtClean="0"/>
              <a:t>Find more information on a topic</a:t>
            </a:r>
          </a:p>
          <a:p>
            <a:pPr marL="514350" indent="-514350"/>
            <a:r>
              <a:rPr lang="en-US" sz="2400" dirty="0" smtClean="0"/>
              <a:t>Seek feedback</a:t>
            </a:r>
          </a:p>
          <a:p>
            <a:pPr marL="514350" indent="-514350"/>
            <a:r>
              <a:rPr lang="en-US" sz="2400" dirty="0" smtClean="0"/>
              <a:t>Find out how to improve the writing</a:t>
            </a:r>
          </a:p>
          <a:p>
            <a:pPr marL="514350" indent="-514350"/>
            <a:r>
              <a:rPr lang="en-US" sz="2400" dirty="0" smtClean="0"/>
              <a:t>Redraft</a:t>
            </a:r>
          </a:p>
          <a:p>
            <a:pPr marL="514350" indent="-514350"/>
            <a:r>
              <a:rPr lang="en-US" sz="2400" dirty="0" smtClean="0"/>
              <a:t>Make notes of mistakes</a:t>
            </a:r>
          </a:p>
          <a:p>
            <a:pPr marL="514350" indent="-514350"/>
            <a:r>
              <a:rPr lang="en-US" sz="2400" dirty="0" smtClean="0"/>
              <a:t>Make notes of language emerging from redrafts</a:t>
            </a:r>
          </a:p>
          <a:p>
            <a:pPr marL="514350" indent="-514350"/>
            <a:r>
              <a:rPr lang="en-US" sz="2400" dirty="0" smtClean="0"/>
              <a:t>Recycle language in future written work</a:t>
            </a:r>
          </a:p>
          <a:p>
            <a:pPr marL="514350" indent="-514350"/>
            <a:r>
              <a:rPr lang="en-US" sz="2400" dirty="0" smtClean="0"/>
              <a:t>Make notes of successful language use in final drafts</a:t>
            </a:r>
          </a:p>
          <a:p>
            <a:pPr marL="514350" lvl="1" indent="-514350"/>
            <a:r>
              <a:rPr lang="en-US" dirty="0" smtClean="0"/>
              <a:t>Consider the benefits of redrafting vs. starting a new piece of writing</a:t>
            </a:r>
          </a:p>
          <a:p>
            <a:pPr marL="514350" indent="-514350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challenges</a:t>
            </a:r>
          </a:p>
        </p:txBody>
      </p:sp>
      <p:sp>
        <p:nvSpPr>
          <p:cNvPr id="169988" name="Rectangle 3"/>
          <p:cNvSpPr>
            <a:spLocks/>
          </p:cNvSpPr>
          <p:nvPr/>
        </p:nvSpPr>
        <p:spPr bwMode="auto">
          <a:xfrm>
            <a:off x="457200" y="1981200"/>
            <a:ext cx="7429500" cy="373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14350" lvl="1" indent="-514350"/>
            <a:r>
              <a:rPr lang="en-US" sz="2400" b="1" dirty="0" smtClean="0">
                <a:latin typeface="+mj-lt"/>
              </a:rPr>
              <a:t>Identifying useful lexis to learn</a:t>
            </a:r>
          </a:p>
          <a:p>
            <a:pPr marL="514350" indent="-514350"/>
            <a:endParaRPr lang="en-US" sz="2400" b="1" dirty="0" smtClean="0">
              <a:latin typeface="+mj-lt"/>
            </a:endParaRPr>
          </a:p>
          <a:p>
            <a:pPr marL="514350" indent="-514350"/>
            <a:r>
              <a:rPr lang="en-US" sz="2400" b="1" dirty="0" smtClean="0">
                <a:latin typeface="+mj-lt"/>
              </a:rPr>
              <a:t>Extending the range of lexis</a:t>
            </a:r>
          </a:p>
          <a:p>
            <a:pPr marL="514350" indent="-514350"/>
            <a:endParaRPr lang="en-US" sz="2400" b="1" dirty="0" smtClean="0">
              <a:latin typeface="+mj-lt"/>
            </a:endParaRPr>
          </a:p>
          <a:p>
            <a:pPr marL="514350" indent="-514350"/>
            <a:endParaRPr lang="en-US" sz="2400" b="1" dirty="0" smtClean="0">
              <a:latin typeface="+mj-lt"/>
            </a:endParaRPr>
          </a:p>
          <a:p>
            <a:pPr marL="514350" indent="-514350"/>
            <a:endParaRPr lang="en-US" sz="2400" b="1" dirty="0" smtClean="0">
              <a:latin typeface="+mj-lt"/>
            </a:endParaRPr>
          </a:p>
          <a:p>
            <a:pPr marL="514350" indent="-514350"/>
            <a:endParaRPr lang="en-US" sz="2400" b="1" dirty="0" smtClean="0">
              <a:latin typeface="+mj-lt"/>
            </a:endParaRPr>
          </a:p>
          <a:p>
            <a:pPr marL="514350" indent="-514350"/>
            <a:r>
              <a:rPr lang="en-US" sz="2400" b="1" dirty="0" smtClean="0">
                <a:latin typeface="+mj-lt"/>
              </a:rPr>
              <a:t>Extending the range of writing</a:t>
            </a:r>
          </a:p>
          <a:p>
            <a:pPr marL="514350" indent="-514350"/>
            <a:endParaRPr lang="en-US" sz="2400" b="1" dirty="0" smtClean="0">
              <a:latin typeface="+mj-lt"/>
            </a:endParaRPr>
          </a:p>
          <a:p>
            <a:pPr marL="514350" indent="-514350"/>
            <a:r>
              <a:rPr lang="en-US" sz="2400" b="1" dirty="0" smtClean="0">
                <a:latin typeface="+mj-lt"/>
              </a:rPr>
              <a:t>Focusing on required changes </a:t>
            </a:r>
          </a:p>
          <a:p>
            <a:pPr marL="514350" indent="-514350"/>
            <a:endParaRPr lang="en-US" sz="2400" b="1" dirty="0" smtClean="0">
              <a:latin typeface="+mj-lt"/>
            </a:endParaRPr>
          </a:p>
          <a:p>
            <a:pPr marL="936468" lvl="1" indent="-400706">
              <a:spcBef>
                <a:spcPts val="1687"/>
              </a:spcBef>
              <a:buSzPct val="171000"/>
            </a:pPr>
            <a:endParaRPr lang="en-US" sz="3200" dirty="0">
              <a:solidFill>
                <a:schemeClr val="tx1"/>
              </a:solidFill>
              <a:latin typeface="Calibri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Strategies to overcome challenges</a:t>
            </a:r>
          </a:p>
        </p:txBody>
      </p:sp>
      <p:sp>
        <p:nvSpPr>
          <p:cNvPr id="169988" name="Rectangle 3"/>
          <p:cNvSpPr>
            <a:spLocks/>
          </p:cNvSpPr>
          <p:nvPr/>
        </p:nvSpPr>
        <p:spPr bwMode="auto">
          <a:xfrm>
            <a:off x="457200" y="1981200"/>
            <a:ext cx="7429500" cy="373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14350" lvl="1" indent="-514350"/>
            <a:r>
              <a:rPr lang="en-US" sz="2400" b="1" dirty="0" smtClean="0">
                <a:latin typeface="+mj-lt"/>
              </a:rPr>
              <a:t>Identifying useful lexis to learn</a:t>
            </a:r>
          </a:p>
          <a:p>
            <a:pPr marL="514350" indent="-514350"/>
            <a:r>
              <a:rPr lang="en-US" sz="2400" dirty="0" smtClean="0">
                <a:latin typeface="+mj-lt"/>
              </a:rPr>
              <a:t>Using AWL software </a:t>
            </a:r>
          </a:p>
          <a:p>
            <a:pPr marL="514350" indent="-514350"/>
            <a:r>
              <a:rPr lang="en-US" sz="2400" b="1" dirty="0" smtClean="0">
                <a:latin typeface="+mj-lt"/>
              </a:rPr>
              <a:t>Extending the range of lexis</a:t>
            </a:r>
          </a:p>
          <a:p>
            <a:pPr marL="514350" indent="-514350"/>
            <a:r>
              <a:rPr lang="en-US" sz="2400" dirty="0" smtClean="0">
                <a:latin typeface="+mj-lt"/>
              </a:rPr>
              <a:t>Identify and note synonyms for frequently used lexis</a:t>
            </a:r>
          </a:p>
          <a:p>
            <a:pPr marL="514350" indent="-514350"/>
            <a:r>
              <a:rPr lang="en-US" sz="2400" dirty="0" smtClean="0">
                <a:latin typeface="+mj-lt"/>
              </a:rPr>
              <a:t>Make notes of successful language use</a:t>
            </a:r>
          </a:p>
          <a:p>
            <a:pPr marL="514350" indent="-514350"/>
            <a:r>
              <a:rPr lang="en-US" sz="2400" dirty="0" smtClean="0">
                <a:latin typeface="+mj-lt"/>
              </a:rPr>
              <a:t>Evaluate the language notes</a:t>
            </a:r>
          </a:p>
          <a:p>
            <a:pPr marL="514350" indent="-514350"/>
            <a:r>
              <a:rPr lang="en-US" sz="2400" dirty="0" smtClean="0">
                <a:latin typeface="+mj-lt"/>
              </a:rPr>
              <a:t>Revise language notes when necessary</a:t>
            </a:r>
          </a:p>
          <a:p>
            <a:pPr marL="514350" indent="-514350"/>
            <a:r>
              <a:rPr lang="en-US" sz="2400" b="1" dirty="0" smtClean="0">
                <a:latin typeface="+mj-lt"/>
              </a:rPr>
              <a:t>Extending the range of writing</a:t>
            </a:r>
          </a:p>
          <a:p>
            <a:pPr marL="514350" indent="-514350"/>
            <a:r>
              <a:rPr lang="en-US" sz="2400" dirty="0" smtClean="0">
                <a:latin typeface="+mj-lt"/>
              </a:rPr>
              <a:t>Find a topic with opposing views</a:t>
            </a:r>
          </a:p>
          <a:p>
            <a:pPr marL="514350" indent="-514350"/>
            <a:r>
              <a:rPr lang="en-US" sz="2400" b="1" dirty="0" smtClean="0">
                <a:latin typeface="+mj-lt"/>
              </a:rPr>
              <a:t>Focusing on required changes </a:t>
            </a:r>
          </a:p>
          <a:p>
            <a:pPr marL="514350" indent="-514350"/>
            <a:r>
              <a:rPr lang="en-US" sz="2400" dirty="0" smtClean="0">
                <a:latin typeface="+mj-lt"/>
              </a:rPr>
              <a:t>Identify what is good about the writing</a:t>
            </a:r>
          </a:p>
          <a:p>
            <a:pPr marL="514350" indent="-514350"/>
            <a:endParaRPr lang="en-US" sz="2400" b="1" dirty="0" smtClean="0">
              <a:latin typeface="+mj-lt"/>
            </a:endParaRPr>
          </a:p>
          <a:p>
            <a:pPr marL="936468" lvl="1" indent="-400706">
              <a:spcBef>
                <a:spcPts val="1687"/>
              </a:spcBef>
              <a:buSzPct val="171000"/>
            </a:pPr>
            <a:endParaRPr lang="en-US" sz="3200" dirty="0">
              <a:solidFill>
                <a:schemeClr val="tx1"/>
              </a:solidFill>
              <a:latin typeface="Calibri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10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Context:</a:t>
            </a:r>
            <a:br>
              <a:rPr lang="en-US" dirty="0" smtClean="0"/>
            </a:br>
            <a:r>
              <a:rPr lang="en-US" dirty="0" smtClean="0"/>
              <a:t>Structured self-directed language learning  (SDLL) curriculum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371600" y="3161178"/>
          <a:ext cx="6096000" cy="3609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777"/>
                <a:gridCol w="4854223"/>
              </a:tblGrid>
              <a:tr h="470413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Modules</a:t>
                      </a:r>
                      <a:endParaRPr lang="en-US" sz="2800" dirty="0"/>
                    </a:p>
                  </a:txBody>
                  <a:tcPr/>
                </a:tc>
              </a:tr>
              <a:tr h="470413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r>
                        <a:rPr lang="en-US" sz="2800" baseline="30000" dirty="0" smtClean="0"/>
                        <a:t>st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baseline="0" dirty="0" smtClean="0"/>
                        <a:t> year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Learner training module</a:t>
                      </a:r>
                    </a:p>
                  </a:txBody>
                  <a:tcPr/>
                </a:tc>
              </a:tr>
              <a:tr h="85781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SDLL module</a:t>
                      </a:r>
                    </a:p>
                  </a:txBody>
                  <a:tcPr/>
                </a:tc>
              </a:tr>
              <a:tr h="85781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</a:t>
                      </a:r>
                      <a:r>
                        <a:rPr lang="en-US" sz="2800" baseline="30000" dirty="0" smtClean="0"/>
                        <a:t>nd</a:t>
                      </a:r>
                      <a:r>
                        <a:rPr lang="en-US" sz="2800" dirty="0" smtClean="0"/>
                        <a:t>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SDLL module</a:t>
                      </a:r>
                    </a:p>
                  </a:txBody>
                  <a:tcPr/>
                </a:tc>
              </a:tr>
              <a:tr h="85781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SDLL module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3600" dirty="0" smtClean="0"/>
              <a:t>Any comments?</a:t>
            </a:r>
          </a:p>
          <a:p>
            <a:pPr algn="ctr">
              <a:buNone/>
            </a:pPr>
            <a:r>
              <a:rPr lang="en-US" sz="3600" dirty="0" smtClean="0"/>
              <a:t>Any questions?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Case study: Part 3</a:t>
            </a:r>
          </a:p>
        </p:txBody>
      </p:sp>
      <p:sp>
        <p:nvSpPr>
          <p:cNvPr id="158727" name="Rectangle 3"/>
          <p:cNvSpPr>
            <a:spLocks/>
          </p:cNvSpPr>
          <p:nvPr/>
        </p:nvSpPr>
        <p:spPr bwMode="auto">
          <a:xfrm>
            <a:off x="685800" y="1524000"/>
            <a:ext cx="7162799" cy="42802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00706" indent="-400706">
              <a:spcBef>
                <a:spcPts val="1687"/>
              </a:spcBef>
              <a:buSzPct val="171000"/>
              <a:buFont typeface="Gill Sans" charset="0"/>
              <a:buChar char="•"/>
            </a:pPr>
            <a:endParaRPr lang="en-US" sz="2400" dirty="0" smtClean="0">
              <a:solidFill>
                <a:schemeClr val="tx1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4" name="Picture 3" descr="multigoa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2612" y="2557462"/>
            <a:ext cx="5506388" cy="36509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Case study 			Week 1</a:t>
            </a:r>
          </a:p>
        </p:txBody>
      </p:sp>
      <p:sp>
        <p:nvSpPr>
          <p:cNvPr id="158727" name="Rectangle 3"/>
          <p:cNvSpPr>
            <a:spLocks/>
          </p:cNvSpPr>
          <p:nvPr/>
        </p:nvSpPr>
        <p:spPr bwMode="auto">
          <a:xfrm>
            <a:off x="685800" y="1524000"/>
            <a:ext cx="7162799" cy="42802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00706" indent="-400706">
              <a:spcBef>
                <a:spcPts val="1687"/>
              </a:spcBef>
              <a:buSzPct val="171000"/>
              <a:buFont typeface="Gill Sans" charset="0"/>
              <a:buChar char="•"/>
            </a:pPr>
            <a:endParaRPr lang="en-US" sz="2400" dirty="0" smtClean="0">
              <a:solidFill>
                <a:schemeClr val="tx1"/>
              </a:solidFill>
              <a:latin typeface="Gill Sans" charset="0"/>
              <a:sym typeface="Gill Sans" charset="0"/>
            </a:endParaRPr>
          </a:p>
          <a:p>
            <a:pPr marL="400706" indent="-400706">
              <a:spcBef>
                <a:spcPts val="1687"/>
              </a:spcBef>
              <a:buSzPct val="171000"/>
              <a:buFont typeface="Gill Sans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Gill Sans" charset="0"/>
                <a:sym typeface="Gill Sans" charset="0"/>
              </a:rPr>
              <a:t>Choose a focused goal</a:t>
            </a:r>
          </a:p>
          <a:p>
            <a:endParaRPr lang="en-US" sz="2400" dirty="0" smtClean="0"/>
          </a:p>
          <a:p>
            <a:r>
              <a:rPr lang="en-US" sz="2400" dirty="0" smtClean="0"/>
              <a:t>Summarizing 2 opposing views about a controversial subject with my view. </a:t>
            </a:r>
            <a:endParaRPr lang="en-GB" sz="2400" dirty="0" smtClean="0"/>
          </a:p>
          <a:p>
            <a:endParaRPr lang="en-US" sz="2400" b="1" i="1" dirty="0" smtClean="0"/>
          </a:p>
          <a:p>
            <a:pPr lvl="0"/>
            <a:r>
              <a:rPr lang="en-US" sz="2400" dirty="0" smtClean="0"/>
              <a:t>Increase academic vocabulary with collocations </a:t>
            </a:r>
            <a:endParaRPr lang="en-GB" sz="2400" dirty="0" smtClean="0"/>
          </a:p>
          <a:p>
            <a:pPr marL="400706" indent="-400706">
              <a:spcBef>
                <a:spcPts val="1687"/>
              </a:spcBef>
              <a:buSzPct val="171000"/>
            </a:pPr>
            <a:endParaRPr lang="en-US" sz="2400" dirty="0">
              <a:solidFill>
                <a:schemeClr val="tx1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792" y="2057400"/>
            <a:ext cx="122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706" lvl="0" indent="-400706">
              <a:spcBef>
                <a:spcPts val="1687"/>
              </a:spcBef>
              <a:buSzPct val="171000"/>
            </a:pPr>
            <a:r>
              <a:rPr lang="en-US" sz="2400" dirty="0" smtClean="0">
                <a:solidFill>
                  <a:prstClr val="black"/>
                </a:solidFill>
                <a:latin typeface="Gill Sans" charset="0"/>
                <a:sym typeface="Gill Sans" charset="0"/>
              </a:rPr>
              <a:t>Week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</a:t>
            </a:r>
            <a:br>
              <a:rPr lang="en-US" dirty="0" smtClean="0"/>
            </a:br>
            <a:r>
              <a:rPr lang="en-US" dirty="0" smtClean="0"/>
              <a:t>Learning Plan Week 1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98120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</a:t>
            </a:r>
            <a:br>
              <a:rPr lang="en-US" dirty="0" smtClean="0"/>
            </a:br>
            <a:r>
              <a:rPr lang="en-US" dirty="0" smtClean="0"/>
              <a:t>Learning Plan Week 2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98120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SDLL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LA response						 Week 2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 see that you have spent time on your wordlists and they have explanations and synonyms. What are your thoughts about this activity? </a:t>
            </a:r>
          </a:p>
          <a:p>
            <a:pPr>
              <a:buNone/>
            </a:pPr>
            <a:endParaRPr lang="en-GB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800" i="1" dirty="0" smtClean="0"/>
              <a:t>Making lists takes about 30 minutes. It’s very hard work. However, I think it’s useful when summarizing and writing about the related topics.</a:t>
            </a:r>
            <a:endParaRPr lang="en-GB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</a:t>
            </a:r>
            <a:br>
              <a:rPr lang="en-US" dirty="0" smtClean="0"/>
            </a:br>
            <a:r>
              <a:rPr lang="en-US" dirty="0" smtClean="0"/>
              <a:t>Learning Plan Week 3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98120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</a:t>
            </a:r>
            <a:br>
              <a:rPr lang="en-US" dirty="0" smtClean="0"/>
            </a:br>
            <a:r>
              <a:rPr lang="en-US" dirty="0" smtClean="0"/>
              <a:t>Learning Plan Week 4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98120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Advising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pPr algn="ctr">
              <a:buNone/>
            </a:pPr>
            <a:r>
              <a:rPr lang="en-GB" sz="3200" dirty="0" smtClean="0"/>
              <a:t>time management (pressure)</a:t>
            </a:r>
          </a:p>
          <a:p>
            <a:pPr algn="ctr">
              <a:buNone/>
            </a:pPr>
            <a:endParaRPr lang="en-GB" sz="3200" dirty="0" smtClean="0"/>
          </a:p>
          <a:p>
            <a:pPr algn="ctr">
              <a:buNone/>
            </a:pPr>
            <a:r>
              <a:rPr lang="en-US" sz="3200" dirty="0" smtClean="0"/>
              <a:t>disappointment at progress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</a:t>
            </a:r>
            <a:br>
              <a:rPr lang="en-US" dirty="0" smtClean="0"/>
            </a:br>
            <a:r>
              <a:rPr lang="en-US" dirty="0" smtClean="0"/>
              <a:t>Learning Plan Week 5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98120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Context:</a:t>
            </a:r>
            <a:br>
              <a:rPr lang="en-US" dirty="0" smtClean="0"/>
            </a:br>
            <a:r>
              <a:rPr lang="en-US" dirty="0" smtClean="0"/>
              <a:t>SDLL module</a:t>
            </a:r>
          </a:p>
        </p:txBody>
      </p:sp>
      <p:sp>
        <p:nvSpPr>
          <p:cNvPr id="158727" name="Rectangle 3"/>
          <p:cNvSpPr>
            <a:spLocks/>
          </p:cNvSpPr>
          <p:nvPr/>
        </p:nvSpPr>
        <p:spPr bwMode="auto">
          <a:xfrm>
            <a:off x="609600" y="1968103"/>
            <a:ext cx="7238999" cy="3975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00706" indent="-400706">
              <a:spcBef>
                <a:spcPts val="1687"/>
              </a:spcBef>
              <a:buSzPct val="171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Gill Sans" charset="0"/>
                <a:sym typeface="Gill Sans" charset="0"/>
              </a:rPr>
              <a:t>Choose a focused goal</a:t>
            </a:r>
          </a:p>
          <a:p>
            <a:pPr marL="400706" indent="-400706">
              <a:spcBef>
                <a:spcPts val="1687"/>
              </a:spcBef>
              <a:buSzPct val="171000"/>
            </a:pPr>
            <a:endParaRPr lang="en-US" sz="2400" dirty="0">
              <a:solidFill>
                <a:schemeClr val="tx1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6" name="Picture 5" descr="multigoa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2612" y="2557462"/>
            <a:ext cx="5506388" cy="36509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Reflect						Week 5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So, this time I gathered all my work since I was a freshman and saw my improvements. I found many improvements by doing this. I can say that now I know how to write and how to improve myself. </a:t>
            </a:r>
          </a:p>
          <a:p>
            <a:pPr>
              <a:buNone/>
            </a:pPr>
            <a:endParaRPr lang="en-US" i="1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							Week 5</a:t>
            </a:r>
          </a:p>
          <a:p>
            <a:pPr>
              <a:buNone/>
            </a:pPr>
            <a:r>
              <a:rPr lang="en-US" b="1" dirty="0" smtClean="0"/>
              <a:t>Next week</a:t>
            </a:r>
            <a:endParaRPr lang="en-GB" dirty="0" smtClean="0"/>
          </a:p>
          <a:p>
            <a:r>
              <a:rPr lang="en-US" dirty="0" smtClean="0"/>
              <a:t>Week 6 – write summaries</a:t>
            </a:r>
            <a:endParaRPr lang="en-GB" dirty="0" smtClean="0"/>
          </a:p>
          <a:p>
            <a:r>
              <a:rPr lang="en-US" dirty="0" smtClean="0"/>
              <a:t>Week 7 – write opinions</a:t>
            </a:r>
            <a:endParaRPr lang="en-GB" dirty="0" smtClean="0"/>
          </a:p>
          <a:p>
            <a:r>
              <a:rPr lang="en-US" dirty="0" smtClean="0"/>
              <a:t>Week 8 – Evaluate (everything)</a:t>
            </a:r>
            <a:endParaRPr lang="en-GB" dirty="0" smtClean="0"/>
          </a:p>
          <a:p>
            <a:pPr>
              <a:buNone/>
            </a:pPr>
            <a:endParaRPr lang="en-US" b="1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</a:t>
            </a:r>
            <a:br>
              <a:rPr lang="en-US" dirty="0" smtClean="0"/>
            </a:br>
            <a:r>
              <a:rPr lang="en-US" dirty="0" smtClean="0"/>
              <a:t>Learning Plan Week 6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98120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</a:t>
            </a:r>
            <a:br>
              <a:rPr lang="en-US" dirty="0" smtClean="0"/>
            </a:br>
            <a:r>
              <a:rPr lang="en-US" dirty="0" smtClean="0"/>
              <a:t>Learning Plan Week 7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98120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</a:t>
            </a:r>
            <a:br>
              <a:rPr lang="en-US" dirty="0" smtClean="0"/>
            </a:br>
            <a:r>
              <a:rPr lang="en-US" dirty="0" smtClean="0"/>
              <a:t>Learning Plan Week 8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98120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strategies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lvl="1" indent="-514350">
              <a:buClr>
                <a:schemeClr val="accent3"/>
              </a:buClr>
              <a:buSzPct val="95000"/>
            </a:pPr>
            <a:r>
              <a:rPr lang="en-US" dirty="0" smtClean="0"/>
              <a:t>Find a topic with opposing views</a:t>
            </a:r>
          </a:p>
          <a:p>
            <a:pPr marL="514350" lvl="1" indent="-514350">
              <a:buClr>
                <a:schemeClr val="accent3"/>
              </a:buClr>
              <a:buSzPct val="95000"/>
            </a:pPr>
            <a:r>
              <a:rPr lang="en-US" dirty="0" smtClean="0"/>
              <a:t>Find more information on the topic</a:t>
            </a:r>
          </a:p>
          <a:p>
            <a:pPr marL="514350" indent="-514350"/>
            <a:r>
              <a:rPr lang="en-US" sz="2400" dirty="0" smtClean="0"/>
              <a:t>Seek feedback</a:t>
            </a:r>
          </a:p>
          <a:p>
            <a:pPr marL="514350" indent="-514350"/>
            <a:r>
              <a:rPr lang="en-US" sz="2400" dirty="0" smtClean="0"/>
              <a:t>Find out how to improve the writing</a:t>
            </a:r>
          </a:p>
          <a:p>
            <a:pPr marL="514350" indent="-514350"/>
            <a:r>
              <a:rPr lang="en-US" sz="2400" dirty="0" smtClean="0"/>
              <a:t>Redraft</a:t>
            </a:r>
          </a:p>
          <a:p>
            <a:pPr marL="514350" indent="-514350"/>
            <a:r>
              <a:rPr lang="en-US" sz="2400" dirty="0" smtClean="0"/>
              <a:t>Make notes of mistakes</a:t>
            </a:r>
          </a:p>
          <a:p>
            <a:pPr marL="514350" indent="-514350"/>
            <a:r>
              <a:rPr lang="en-US" sz="2400" dirty="0" smtClean="0"/>
              <a:t>Make notes of language emerging from redrafts</a:t>
            </a:r>
          </a:p>
          <a:p>
            <a:pPr marL="514350" indent="-514350"/>
            <a:r>
              <a:rPr lang="en-US" sz="2400" dirty="0" smtClean="0"/>
              <a:t>Recycle language in future written work</a:t>
            </a:r>
          </a:p>
          <a:p>
            <a:pPr marL="514350" indent="-514350"/>
            <a:r>
              <a:rPr lang="en-US" sz="2400" dirty="0" smtClean="0"/>
              <a:t>Identify and note synonyms for frequently used lexis</a:t>
            </a:r>
          </a:p>
          <a:p>
            <a:pPr marL="514350" indent="-514350"/>
            <a:r>
              <a:rPr lang="en-US" sz="2400" dirty="0" smtClean="0"/>
              <a:t>Make notes of successful language use</a:t>
            </a:r>
          </a:p>
          <a:p>
            <a:pPr marL="514350" indent="-514350"/>
            <a:r>
              <a:rPr lang="en-US" sz="2400" dirty="0" smtClean="0"/>
              <a:t>Evaluate the language notes</a:t>
            </a:r>
          </a:p>
          <a:p>
            <a:pPr marL="514350" indent="-514350"/>
            <a:r>
              <a:rPr lang="en-US" sz="2400" dirty="0" smtClean="0"/>
              <a:t>Revise language notes when necessary</a:t>
            </a:r>
          </a:p>
          <a:p>
            <a:pPr marL="514350" indent="-514350"/>
            <a:r>
              <a:rPr lang="en-US" sz="2400" dirty="0" smtClean="0"/>
              <a:t>Make notes of successful language use in final drafts</a:t>
            </a:r>
          </a:p>
          <a:p>
            <a:pPr marL="514350" lvl="1" indent="-514350"/>
            <a:r>
              <a:rPr lang="en-US" dirty="0" smtClean="0"/>
              <a:t>Consider the benefits of redrafting vs. starting a new piece of writing</a:t>
            </a:r>
          </a:p>
          <a:p>
            <a:pPr marL="514350" indent="-514350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challenges</a:t>
            </a:r>
          </a:p>
        </p:txBody>
      </p:sp>
      <p:sp>
        <p:nvSpPr>
          <p:cNvPr id="169988" name="Rectangle 3"/>
          <p:cNvSpPr>
            <a:spLocks/>
          </p:cNvSpPr>
          <p:nvPr/>
        </p:nvSpPr>
        <p:spPr bwMode="auto">
          <a:xfrm>
            <a:off x="457200" y="1981200"/>
            <a:ext cx="7429500" cy="373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14350" lvl="1" indent="-514350"/>
            <a:r>
              <a:rPr lang="en-US" sz="2400" b="1" dirty="0" smtClean="0">
                <a:latin typeface="+mj-lt"/>
              </a:rPr>
              <a:t>Time pressure</a:t>
            </a:r>
          </a:p>
          <a:p>
            <a:pPr marL="514350" indent="-514350"/>
            <a:endParaRPr lang="en-US" sz="2400" dirty="0" smtClean="0"/>
          </a:p>
          <a:p>
            <a:pPr marL="514350" indent="-514350"/>
            <a:endParaRPr lang="en-US" sz="2400" b="1" dirty="0" smtClean="0">
              <a:latin typeface="+mj-lt"/>
            </a:endParaRPr>
          </a:p>
          <a:p>
            <a:pPr marL="514350" indent="-514350"/>
            <a:r>
              <a:rPr lang="en-US" sz="2400" b="1" dirty="0" smtClean="0">
                <a:latin typeface="+mj-lt"/>
              </a:rPr>
              <a:t>Perception of minimal progress</a:t>
            </a:r>
          </a:p>
          <a:p>
            <a:pPr marL="514350" indent="-514350"/>
            <a:endParaRPr lang="en-US" sz="2400" dirty="0" smtClean="0"/>
          </a:p>
          <a:p>
            <a:pPr marL="514350" indent="-514350"/>
            <a:endParaRPr lang="en-US" sz="2400" b="1" dirty="0" smtClean="0">
              <a:latin typeface="+mj-lt"/>
            </a:endParaRPr>
          </a:p>
          <a:p>
            <a:pPr marL="514350" indent="-514350"/>
            <a:endParaRPr lang="en-US" sz="2400" b="1" dirty="0" smtClean="0">
              <a:latin typeface="+mj-lt"/>
            </a:endParaRPr>
          </a:p>
          <a:p>
            <a:pPr marL="514350" indent="-514350"/>
            <a:endParaRPr lang="en-US" sz="2400" b="1" dirty="0" smtClean="0">
              <a:latin typeface="+mj-lt"/>
            </a:endParaRPr>
          </a:p>
          <a:p>
            <a:pPr marL="514350" indent="-514350"/>
            <a:endParaRPr lang="en-US" sz="2400" b="1" dirty="0" smtClean="0">
              <a:latin typeface="+mj-lt"/>
            </a:endParaRPr>
          </a:p>
          <a:p>
            <a:pPr marL="514350" indent="-514350"/>
            <a:endParaRPr lang="en-US" sz="2400" b="1" dirty="0" smtClean="0">
              <a:latin typeface="+mj-lt"/>
            </a:endParaRPr>
          </a:p>
          <a:p>
            <a:pPr marL="514350" indent="-514350"/>
            <a:endParaRPr lang="en-US" sz="2400" b="1" dirty="0" smtClean="0">
              <a:latin typeface="+mj-lt"/>
            </a:endParaRPr>
          </a:p>
          <a:p>
            <a:pPr marL="936468" lvl="1" indent="-400706">
              <a:spcBef>
                <a:spcPts val="1687"/>
              </a:spcBef>
              <a:buSzPct val="171000"/>
            </a:pPr>
            <a:endParaRPr lang="en-US" sz="3200" dirty="0">
              <a:solidFill>
                <a:schemeClr val="tx1"/>
              </a:solidFill>
              <a:latin typeface="Calibri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Strategies to overcome challenges</a:t>
            </a:r>
          </a:p>
        </p:txBody>
      </p:sp>
      <p:sp>
        <p:nvSpPr>
          <p:cNvPr id="169988" name="Rectangle 3"/>
          <p:cNvSpPr>
            <a:spLocks/>
          </p:cNvSpPr>
          <p:nvPr/>
        </p:nvSpPr>
        <p:spPr bwMode="auto">
          <a:xfrm>
            <a:off x="457200" y="1981200"/>
            <a:ext cx="7429500" cy="373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14350" lvl="1" indent="-514350"/>
            <a:r>
              <a:rPr lang="en-US" sz="2400" b="1" dirty="0" smtClean="0">
                <a:latin typeface="+mj-lt"/>
              </a:rPr>
              <a:t>Time pressure</a:t>
            </a:r>
          </a:p>
          <a:p>
            <a:pPr marL="514350" indent="-514350"/>
            <a:r>
              <a:rPr lang="en-US" sz="2400" dirty="0" smtClean="0"/>
              <a:t>Consider scheduling steps in the writing process</a:t>
            </a:r>
          </a:p>
          <a:p>
            <a:pPr marL="514350" indent="-514350"/>
            <a:endParaRPr lang="en-US" sz="2400" b="1" dirty="0" smtClean="0">
              <a:latin typeface="+mj-lt"/>
            </a:endParaRPr>
          </a:p>
          <a:p>
            <a:pPr marL="514350" indent="-514350"/>
            <a:r>
              <a:rPr lang="en-US" sz="2400" b="1" dirty="0" smtClean="0">
                <a:latin typeface="+mj-lt"/>
              </a:rPr>
              <a:t>Perception of minimal progress</a:t>
            </a:r>
          </a:p>
          <a:p>
            <a:pPr marL="514350" indent="-514350"/>
            <a:r>
              <a:rPr lang="en-US" sz="2400" dirty="0" smtClean="0"/>
              <a:t>Review all previous writing to evaluate overall </a:t>
            </a:r>
            <a:r>
              <a:rPr lang="en-US" sz="2400" dirty="0" smtClean="0"/>
              <a:t>progress</a:t>
            </a:r>
          </a:p>
          <a:p>
            <a:pPr marL="514350" indent="-514350"/>
            <a:endParaRPr lang="en-US" sz="2400" dirty="0" smtClean="0"/>
          </a:p>
          <a:p>
            <a:pPr marL="514350" indent="-514350"/>
            <a:r>
              <a:rPr lang="en-US" sz="2400" dirty="0" smtClean="0"/>
              <a:t>Evaluate knowledge depth and other aspects of quality </a:t>
            </a:r>
          </a:p>
          <a:p>
            <a:pPr marL="514350" indent="-514350"/>
            <a:endParaRPr lang="en-US" sz="2400" b="1" dirty="0" smtClean="0">
              <a:latin typeface="+mj-lt"/>
            </a:endParaRPr>
          </a:p>
          <a:p>
            <a:pPr marL="514350" indent="-514350"/>
            <a:endParaRPr lang="en-US" sz="2400" b="1" dirty="0" smtClean="0">
              <a:latin typeface="+mj-lt"/>
            </a:endParaRPr>
          </a:p>
          <a:p>
            <a:pPr marL="514350" indent="-514350"/>
            <a:endParaRPr lang="en-US" sz="2400" b="1" dirty="0" smtClean="0">
              <a:latin typeface="+mj-lt"/>
            </a:endParaRPr>
          </a:p>
          <a:p>
            <a:pPr marL="514350" indent="-514350"/>
            <a:endParaRPr lang="en-US" sz="2400" b="1" dirty="0" smtClean="0">
              <a:latin typeface="+mj-lt"/>
            </a:endParaRPr>
          </a:p>
          <a:p>
            <a:pPr marL="514350" indent="-514350"/>
            <a:endParaRPr lang="en-US" sz="2400" b="1" dirty="0" smtClean="0">
              <a:latin typeface="+mj-lt"/>
            </a:endParaRPr>
          </a:p>
          <a:p>
            <a:pPr marL="514350" indent="-514350"/>
            <a:endParaRPr lang="en-US" sz="2400" b="1" dirty="0" smtClean="0">
              <a:latin typeface="+mj-lt"/>
            </a:endParaRPr>
          </a:p>
          <a:p>
            <a:pPr marL="936468" lvl="1" indent="-400706">
              <a:spcBef>
                <a:spcPts val="1687"/>
              </a:spcBef>
              <a:buSzPct val="171000"/>
            </a:pPr>
            <a:endParaRPr lang="en-US" sz="3200" dirty="0">
              <a:solidFill>
                <a:schemeClr val="tx1"/>
              </a:solidFill>
              <a:latin typeface="Calibri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for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Any questions?</a:t>
            </a:r>
          </a:p>
          <a:p>
            <a:pPr algn="ctr">
              <a:buNone/>
            </a:pPr>
            <a:endParaRPr lang="en-US" sz="6000" dirty="0" smtClean="0"/>
          </a:p>
          <a:p>
            <a:pPr algn="r">
              <a:buNone/>
              <a:defRPr/>
            </a:pPr>
            <a:endParaRPr lang="en-US" altLang="ja-JP" sz="4500" dirty="0" smtClean="0">
              <a:latin typeface="+mj-lt"/>
            </a:endParaRPr>
          </a:p>
          <a:p>
            <a:pPr algn="r">
              <a:buNone/>
              <a:defRPr/>
            </a:pPr>
            <a:r>
              <a:rPr lang="en-US" altLang="ja-JP" sz="3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Brian R. Morrison</a:t>
            </a:r>
          </a:p>
          <a:p>
            <a:pPr algn="r">
              <a:buNone/>
              <a:defRPr/>
            </a:pPr>
            <a:r>
              <a:rPr lang="en-US" altLang="ja-JP" sz="3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Kanda University of International Studies, Japan</a:t>
            </a:r>
          </a:p>
          <a:p>
            <a:pPr algn="r">
              <a:buNone/>
              <a:defRPr/>
            </a:pPr>
            <a:r>
              <a:rPr lang="en-US" altLang="ja-JP" sz="3400" dirty="0" smtClean="0">
                <a:solidFill>
                  <a:schemeClr val="accent1">
                    <a:lumMod val="75000"/>
                  </a:schemeClr>
                </a:solidFill>
                <a:latin typeface="+mj-lt"/>
                <a:hlinkClick r:id="rId2"/>
              </a:rPr>
              <a:t>morrison_brian@yahoo.com</a:t>
            </a:r>
            <a:endParaRPr lang="en-US" altLang="ja-JP" sz="34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r">
              <a:buNone/>
              <a:defRPr/>
            </a:pPr>
            <a:r>
              <a:rPr lang="en-US" altLang="ja-JP" sz="3400" dirty="0" smtClean="0">
                <a:solidFill>
                  <a:schemeClr val="accent1">
                    <a:lumMod val="75000"/>
                  </a:schemeClr>
                </a:solidFill>
                <a:latin typeface="+mj-lt"/>
                <a:hlinkClick r:id="rId3"/>
              </a:rPr>
              <a:t>http://kandaeli.academia.edu/BobMorrison</a:t>
            </a:r>
            <a:endParaRPr lang="en-US" altLang="ja-JP" sz="34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>
              <a:buNone/>
            </a:pPr>
            <a:endParaRPr lang="en-US" sz="6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1200"/>
            <a:ext cx="2425540" cy="300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strategies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Research how to write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more information on a topic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opposing views on a topic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Search for good exemplars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Seek feedback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out how to improve the writing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what is already good about the writing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Evaluate the feedback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Redraft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Consider the benefits of redrafting vs. the benefits of starting a new piece of writing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notes of mistakes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Consider how to identify useful language to learn e.g. synonyms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notes of language emerging from redrafts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notes of successful language use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Evaluate the language notes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Revise language notes when necessary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Consider how to recycle language in future written work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final drafts as good exemplars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Consider writing an outline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Consider scheduling steps in the writing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all previous writing to evaluate overall progress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Evaluate knowledge depth and other aspects of quality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Context:</a:t>
            </a:r>
            <a:br>
              <a:rPr lang="en-US" dirty="0" smtClean="0"/>
            </a:br>
            <a:r>
              <a:rPr lang="en-US" dirty="0" smtClean="0"/>
              <a:t> SDLL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learning plan</a:t>
            </a:r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43000" y="2639616"/>
            <a:ext cx="7009805" cy="3303984"/>
            <a:chOff x="0" y="0"/>
            <a:chExt cx="6280" cy="296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" y="96"/>
              <a:ext cx="6018" cy="26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80" cy="29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Context:</a:t>
            </a:r>
            <a:br>
              <a:rPr lang="en-US" dirty="0" smtClean="0"/>
            </a:br>
            <a:r>
              <a:rPr lang="en-US" dirty="0" smtClean="0"/>
              <a:t> SDLL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the learning plan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Record learning activities &amp; reflect </a:t>
            </a:r>
          </a:p>
          <a:p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 rot="507501">
            <a:off x="2370200" y="2358637"/>
            <a:ext cx="4106800" cy="3584963"/>
            <a:chOff x="0" y="0"/>
            <a:chExt cx="4216" cy="351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420000">
              <a:off x="290" y="320"/>
              <a:ext cx="3608" cy="27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216" cy="35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2066</TotalTime>
  <Words>3001</Words>
  <Application>Microsoft Office PowerPoint</Application>
  <PresentationFormat>On-screen Show (4:3)</PresentationFormat>
  <Paragraphs>625</Paragraphs>
  <Slides>79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Flow</vt:lpstr>
      <vt:lpstr>Applying the  Autonomy Approach to  L2 literacy development</vt:lpstr>
      <vt:lpstr>Overview</vt:lpstr>
      <vt:lpstr>The Autonomy Approach</vt:lpstr>
      <vt:lpstr>Context</vt:lpstr>
      <vt:lpstr>Context: Pedagogic support</vt:lpstr>
      <vt:lpstr>Context: Structured self-directed language learning  (SDLL) curriculum</vt:lpstr>
      <vt:lpstr>Context: SDLL module</vt:lpstr>
      <vt:lpstr>Context:  SDLL module</vt:lpstr>
      <vt:lpstr>Context:  SDLL module</vt:lpstr>
      <vt:lpstr>Context:  SDLL module</vt:lpstr>
      <vt:lpstr>SDLL module</vt:lpstr>
      <vt:lpstr>SDLL module</vt:lpstr>
      <vt:lpstr>SDLL module</vt:lpstr>
      <vt:lpstr>SDLL module</vt:lpstr>
      <vt:lpstr>The learner</vt:lpstr>
      <vt:lpstr>The study</vt:lpstr>
      <vt:lpstr>The study</vt:lpstr>
      <vt:lpstr>Case study: Part 1</vt:lpstr>
      <vt:lpstr>Case study: Semester 1</vt:lpstr>
      <vt:lpstr>Case study</vt:lpstr>
      <vt:lpstr>Case study</vt:lpstr>
      <vt:lpstr>Case study Learning Plan Week 1</vt:lpstr>
      <vt:lpstr>Case study</vt:lpstr>
      <vt:lpstr>Case study Learning Plan Week 2</vt:lpstr>
      <vt:lpstr>Case study</vt:lpstr>
      <vt:lpstr>Case study Learning Plan Week 3</vt:lpstr>
      <vt:lpstr>Case study</vt:lpstr>
      <vt:lpstr>Case study Learning Plan Week 4</vt:lpstr>
      <vt:lpstr>Case study Learning Plan Week 4</vt:lpstr>
      <vt:lpstr>Learning How to Learn module</vt:lpstr>
      <vt:lpstr>Advising session</vt:lpstr>
      <vt:lpstr>Case study Learning Plan Week 5</vt:lpstr>
      <vt:lpstr>Case study</vt:lpstr>
      <vt:lpstr>Case study Learning Plan Week 6</vt:lpstr>
      <vt:lpstr>Case study</vt:lpstr>
      <vt:lpstr>Case study Learning Plan Week 7</vt:lpstr>
      <vt:lpstr>Case study</vt:lpstr>
      <vt:lpstr>Case study Learning Plan Week 8</vt:lpstr>
      <vt:lpstr>Case study</vt:lpstr>
      <vt:lpstr>Summary of strategies</vt:lpstr>
      <vt:lpstr>Summary of challenges</vt:lpstr>
      <vt:lpstr>Strategies to overcome challenges</vt:lpstr>
      <vt:lpstr>Intermission</vt:lpstr>
      <vt:lpstr>Case study: Part 2</vt:lpstr>
      <vt:lpstr>Case study</vt:lpstr>
      <vt:lpstr>Case study</vt:lpstr>
      <vt:lpstr>Case study Learning Plan Week 1</vt:lpstr>
      <vt:lpstr>Case study Learning Plan Week 2</vt:lpstr>
      <vt:lpstr>Case study Learning Plan Week 3</vt:lpstr>
      <vt:lpstr>Case study Learning Plan Week 4</vt:lpstr>
      <vt:lpstr>Advising session</vt:lpstr>
      <vt:lpstr>Case study Learning Plan Week 5</vt:lpstr>
      <vt:lpstr>Case study Learning Plan Week 6</vt:lpstr>
      <vt:lpstr>Case study Learning Plan Week 7</vt:lpstr>
      <vt:lpstr>Case study    Week 7</vt:lpstr>
      <vt:lpstr>Case study Learning Plan Week 8</vt:lpstr>
      <vt:lpstr>Summary of strategies</vt:lpstr>
      <vt:lpstr>Summary of challenges</vt:lpstr>
      <vt:lpstr>Strategies to overcome challenges</vt:lpstr>
      <vt:lpstr>Intermission</vt:lpstr>
      <vt:lpstr>Case study: Part 3</vt:lpstr>
      <vt:lpstr>Case study    Week 1</vt:lpstr>
      <vt:lpstr>Case study Learning Plan Week 1</vt:lpstr>
      <vt:lpstr>Case study Learning Plan Week 2</vt:lpstr>
      <vt:lpstr>SDLL module</vt:lpstr>
      <vt:lpstr>Case study Learning Plan Week 3</vt:lpstr>
      <vt:lpstr>Case study Learning Plan Week 4</vt:lpstr>
      <vt:lpstr>Advising session</vt:lpstr>
      <vt:lpstr>Case study Learning Plan Week 5</vt:lpstr>
      <vt:lpstr>Case study</vt:lpstr>
      <vt:lpstr>Case study</vt:lpstr>
      <vt:lpstr>Case study Learning Plan Week 6</vt:lpstr>
      <vt:lpstr>Case study Learning Plan Week 7</vt:lpstr>
      <vt:lpstr>Case study Learning Plan Week 8</vt:lpstr>
      <vt:lpstr>Summary of strategies</vt:lpstr>
      <vt:lpstr>Summary of challenges</vt:lpstr>
      <vt:lpstr>Strategies to overcome challenges</vt:lpstr>
      <vt:lpstr>Thank you for listening</vt:lpstr>
      <vt:lpstr>Summary of strategies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written advice in self-directed modules:  The effect on learning</dc:title>
  <dc:creator>Brian Morrison</dc:creator>
  <cp:lastModifiedBy>brian-m</cp:lastModifiedBy>
  <cp:revision>181</cp:revision>
  <dcterms:created xsi:type="dcterms:W3CDTF">2006-08-16T00:00:00Z</dcterms:created>
  <dcterms:modified xsi:type="dcterms:W3CDTF">2014-06-12T07:30:41Z</dcterms:modified>
</cp:coreProperties>
</file>